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10" d="100"/>
          <a:sy n="110" d="100"/>
        </p:scale>
        <p:origin x="49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2280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54057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81796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579215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8164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 smtClean="0"/>
              <a:t>Fare clic per modificare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 smtClean="0"/>
              <a:t>Fare clic per modificare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9813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8762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8344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3870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3957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6900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7876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1257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1659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6447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77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015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23E4EBB5-566F-4BE2-B5B9-1590C3E3B5FE}" type="datetimeFigureOut">
              <a:rPr lang="it-IT" smtClean="0"/>
              <a:t>01/04/2022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707DA8A-00CD-49A8-94AB-26F7DC699B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74081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/>
          <p:cNvSpPr txBox="1"/>
          <p:nvPr/>
        </p:nvSpPr>
        <p:spPr>
          <a:xfrm>
            <a:off x="2082800" y="2006600"/>
            <a:ext cx="9770533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smtClean="0">
                <a:latin typeface="Calibri" panose="020F0502020204030204" pitchFamily="34" charset="0"/>
              </a:rPr>
              <a:t>MHW1</a:t>
            </a:r>
          </a:p>
          <a:p>
            <a:endParaRPr lang="it-IT" sz="4400" dirty="0">
              <a:latin typeface="Calibri" panose="020F0502020204030204" pitchFamily="34" charset="0"/>
            </a:endParaRPr>
          </a:p>
          <a:p>
            <a:r>
              <a:rPr lang="it-IT" sz="3200" dirty="0" smtClean="0">
                <a:latin typeface="Calibri" panose="020F0502020204030204" pitchFamily="34" charset="0"/>
              </a:rPr>
              <a:t>Pierluigi </a:t>
            </a:r>
            <a:r>
              <a:rPr lang="it-IT" sz="3200" dirty="0" err="1" smtClean="0">
                <a:latin typeface="Calibri" panose="020F0502020204030204" pitchFamily="34" charset="0"/>
              </a:rPr>
              <a:t>Sciuto</a:t>
            </a:r>
            <a:endParaRPr lang="it-IT" sz="3200" dirty="0" smtClean="0">
              <a:latin typeface="Calibri" panose="020F0502020204030204" pitchFamily="34" charset="0"/>
            </a:endParaRPr>
          </a:p>
          <a:p>
            <a:r>
              <a:rPr lang="it-IT" sz="3200" dirty="0" smtClean="0">
                <a:latin typeface="Calibri" panose="020F0502020204030204" pitchFamily="34" charset="0"/>
              </a:rPr>
              <a:t>1000003955</a:t>
            </a:r>
          </a:p>
        </p:txBody>
      </p:sp>
    </p:spTree>
    <p:extLst>
      <p:ext uri="{BB962C8B-B14F-4D97-AF65-F5344CB8AC3E}">
        <p14:creationId xmlns:p14="http://schemas.microsoft.com/office/powerpoint/2010/main" val="9030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/>
          <p:cNvSpPr txBox="1"/>
          <p:nvPr/>
        </p:nvSpPr>
        <p:spPr>
          <a:xfrm>
            <a:off x="245533" y="186267"/>
            <a:ext cx="10464800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smtClean="0"/>
              <a:t>DESCRIZIONE DEL PROGETTO</a:t>
            </a:r>
          </a:p>
          <a:p>
            <a:endParaRPr lang="it-IT" sz="3200" dirty="0" smtClean="0"/>
          </a:p>
          <a:p>
            <a:endParaRPr lang="it-IT" sz="3200" dirty="0"/>
          </a:p>
          <a:p>
            <a:r>
              <a:rPr lang="it-IT" sz="3200" dirty="0" smtClean="0"/>
              <a:t>Il </a:t>
            </a:r>
            <a:r>
              <a:rPr lang="it-IT" sz="3200" dirty="0" smtClean="0"/>
              <a:t>sito rappresenta la pagina iniziale un negozio online di fumetti in cui è possibile </a:t>
            </a:r>
            <a:r>
              <a:rPr lang="it-IT" sz="3200" dirty="0" smtClean="0"/>
              <a:t>registrarsi, controllare il proprio carrello e sfogliare un catalogo per scegliere cosa comprare.</a:t>
            </a:r>
          </a:p>
          <a:p>
            <a:r>
              <a:rPr lang="it-IT" sz="3200" dirty="0" smtClean="0"/>
              <a:t>In basso è presente una sezione che mostra alcuni dei fumetti più popolari del momento e subito sotto il nome e la trama.</a:t>
            </a:r>
            <a:endParaRPr lang="it-IT" sz="3200" dirty="0" smtClean="0"/>
          </a:p>
        </p:txBody>
      </p:sp>
    </p:spTree>
    <p:extLst>
      <p:ext uri="{BB962C8B-B14F-4D97-AF65-F5344CB8AC3E}">
        <p14:creationId xmlns:p14="http://schemas.microsoft.com/office/powerpoint/2010/main" val="178305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/>
          <p:cNvSpPr txBox="1"/>
          <p:nvPr/>
        </p:nvSpPr>
        <p:spPr>
          <a:xfrm>
            <a:off x="2760132" y="211665"/>
            <a:ext cx="91016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smtClean="0"/>
              <a:t>LAYOUT COMPLESSIVO</a:t>
            </a:r>
            <a:endParaRPr lang="it-IT" sz="4400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039" y="981106"/>
            <a:ext cx="5343961" cy="567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00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/>
          <p:cNvSpPr txBox="1"/>
          <p:nvPr/>
        </p:nvSpPr>
        <p:spPr>
          <a:xfrm>
            <a:off x="533400" y="270933"/>
            <a:ext cx="88815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smtClean="0"/>
              <a:t>HEADER</a:t>
            </a:r>
            <a:endParaRPr lang="it-IT" sz="4400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194733" y="1057308"/>
            <a:ext cx="4021667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smtClean="0"/>
              <a:t>HTML</a:t>
            </a:r>
          </a:p>
          <a:p>
            <a:r>
              <a:rPr lang="it-IT" sz="900" dirty="0" smtClean="0"/>
              <a:t> </a:t>
            </a:r>
            <a:r>
              <a:rPr lang="it-IT" sz="900" dirty="0"/>
              <a:t>&lt;</a:t>
            </a:r>
            <a:r>
              <a:rPr lang="it-IT" sz="900" dirty="0" err="1"/>
              <a:t>header</a:t>
            </a:r>
            <a:r>
              <a:rPr lang="it-IT" sz="900" dirty="0"/>
              <a:t>&gt;</a:t>
            </a:r>
          </a:p>
          <a:p>
            <a:r>
              <a:rPr lang="it-IT" sz="900" dirty="0"/>
              <a:t>      &lt;</a:t>
            </a:r>
            <a:r>
              <a:rPr lang="it-IT" sz="900" dirty="0" err="1"/>
              <a:t>nav</a:t>
            </a:r>
            <a:r>
              <a:rPr lang="it-IT" sz="900" dirty="0"/>
              <a:t>&gt;</a:t>
            </a:r>
          </a:p>
          <a:p>
            <a:r>
              <a:rPr lang="it-IT" sz="900" dirty="0"/>
              <a:t>        &lt;div id="logo"&gt;</a:t>
            </a:r>
          </a:p>
          <a:p>
            <a:r>
              <a:rPr lang="it-IT" sz="900" dirty="0"/>
              <a:t>          -COMICS SHOP-</a:t>
            </a:r>
          </a:p>
          <a:p>
            <a:r>
              <a:rPr lang="it-IT" sz="900" dirty="0"/>
              <a:t>        &lt;/div&gt;</a:t>
            </a:r>
          </a:p>
          <a:p>
            <a:r>
              <a:rPr lang="it-IT" sz="900" dirty="0"/>
              <a:t>        &lt;div id="</a:t>
            </a:r>
            <a:r>
              <a:rPr lang="it-IT" sz="900" dirty="0" err="1"/>
              <a:t>links</a:t>
            </a:r>
            <a:r>
              <a:rPr lang="it-IT" sz="900" dirty="0"/>
              <a:t>"&gt;</a:t>
            </a:r>
          </a:p>
          <a:p>
            <a:r>
              <a:rPr lang="it-IT" sz="900" dirty="0"/>
              <a:t>          &lt;a </a:t>
            </a:r>
            <a:r>
              <a:rPr lang="it-IT" sz="900" dirty="0" err="1"/>
              <a:t>class</a:t>
            </a:r>
            <a:r>
              <a:rPr lang="it-IT" sz="900" dirty="0"/>
              <a:t>="</a:t>
            </a:r>
            <a:r>
              <a:rPr lang="it-IT" sz="900" dirty="0" err="1"/>
              <a:t>button</a:t>
            </a:r>
            <a:r>
              <a:rPr lang="it-IT" sz="900" dirty="0"/>
              <a:t>"&gt;accedi&lt;/a&gt;</a:t>
            </a:r>
          </a:p>
          <a:p>
            <a:r>
              <a:rPr lang="it-IT" sz="900" dirty="0"/>
              <a:t>          &lt;a </a:t>
            </a:r>
            <a:r>
              <a:rPr lang="it-IT" sz="900" dirty="0" err="1"/>
              <a:t>class</a:t>
            </a:r>
            <a:r>
              <a:rPr lang="it-IT" sz="900" dirty="0"/>
              <a:t>="</a:t>
            </a:r>
            <a:r>
              <a:rPr lang="it-IT" sz="900" dirty="0" err="1"/>
              <a:t>button</a:t>
            </a:r>
            <a:r>
              <a:rPr lang="it-IT" sz="900" dirty="0"/>
              <a:t>"&gt;il mio carrello&lt;/a&gt;</a:t>
            </a:r>
          </a:p>
          <a:p>
            <a:r>
              <a:rPr lang="it-IT" sz="900" dirty="0"/>
              <a:t>         </a:t>
            </a:r>
          </a:p>
          <a:p>
            <a:r>
              <a:rPr lang="it-IT" sz="900" dirty="0"/>
              <a:t>        &lt;/div</a:t>
            </a:r>
            <a:r>
              <a:rPr lang="it-IT" sz="900" dirty="0" smtClean="0"/>
              <a:t>&gt;</a:t>
            </a:r>
          </a:p>
          <a:p>
            <a:r>
              <a:rPr lang="it-IT" sz="900" dirty="0"/>
              <a:t> </a:t>
            </a:r>
            <a:r>
              <a:rPr lang="it-IT" sz="900" dirty="0" smtClean="0"/>
              <a:t>          &lt;</a:t>
            </a:r>
            <a:r>
              <a:rPr lang="it-IT" sz="900" dirty="0"/>
              <a:t>div id="menu"&gt;</a:t>
            </a:r>
          </a:p>
          <a:p>
            <a:r>
              <a:rPr lang="it-IT" sz="900" dirty="0"/>
              <a:t>          &lt;div&gt;&lt;/div&gt;</a:t>
            </a:r>
          </a:p>
          <a:p>
            <a:r>
              <a:rPr lang="it-IT" sz="900" dirty="0"/>
              <a:t>          &lt;div&gt;&lt;/div&gt;</a:t>
            </a:r>
          </a:p>
          <a:p>
            <a:r>
              <a:rPr lang="it-IT" sz="900" dirty="0"/>
              <a:t>          &lt;div&gt;&lt;/div&gt;</a:t>
            </a:r>
          </a:p>
          <a:p>
            <a:r>
              <a:rPr lang="it-IT" sz="900" dirty="0"/>
              <a:t>        &lt;/div&gt;</a:t>
            </a:r>
          </a:p>
          <a:p>
            <a:r>
              <a:rPr lang="it-IT" sz="900" dirty="0"/>
              <a:t>      &lt;/</a:t>
            </a:r>
            <a:r>
              <a:rPr lang="it-IT" sz="900" dirty="0" err="1"/>
              <a:t>nav</a:t>
            </a:r>
            <a:r>
              <a:rPr lang="it-IT" sz="900" dirty="0"/>
              <a:t>&gt;</a:t>
            </a:r>
          </a:p>
          <a:p>
            <a:r>
              <a:rPr lang="it-IT" sz="900" dirty="0"/>
              <a:t>      &lt;h1&gt;</a:t>
            </a:r>
          </a:p>
          <a:p>
            <a:r>
              <a:rPr lang="it-IT" sz="900" dirty="0"/>
              <a:t>        &lt;strong&gt;COMICS SHOP&lt;/strong&gt;&lt;</a:t>
            </a:r>
            <a:r>
              <a:rPr lang="it-IT" sz="900" dirty="0" err="1"/>
              <a:t>br</a:t>
            </a:r>
            <a:r>
              <a:rPr lang="it-IT" sz="900" dirty="0"/>
              <a:t>/&gt;</a:t>
            </a:r>
          </a:p>
          <a:p>
            <a:r>
              <a:rPr lang="it-IT" sz="900" dirty="0"/>
              <a:t>        &lt;</a:t>
            </a:r>
            <a:r>
              <a:rPr lang="it-IT" sz="900" dirty="0" err="1"/>
              <a:t>em</a:t>
            </a:r>
            <a:r>
              <a:rPr lang="it-IT" sz="900" dirty="0"/>
              <a:t>&gt;tutti i manga che cerchi in un click&lt;/</a:t>
            </a:r>
            <a:r>
              <a:rPr lang="it-IT" sz="900" dirty="0" err="1"/>
              <a:t>em</a:t>
            </a:r>
            <a:r>
              <a:rPr lang="it-IT" sz="900" dirty="0"/>
              <a:t>&gt;&lt;</a:t>
            </a:r>
            <a:r>
              <a:rPr lang="it-IT" sz="900" dirty="0" err="1"/>
              <a:t>br</a:t>
            </a:r>
            <a:r>
              <a:rPr lang="it-IT" sz="900" dirty="0"/>
              <a:t>/&gt;</a:t>
            </a:r>
          </a:p>
          <a:p>
            <a:r>
              <a:rPr lang="it-IT" sz="900" dirty="0"/>
              <a:t>         &lt;a </a:t>
            </a:r>
            <a:r>
              <a:rPr lang="it-IT" sz="900" dirty="0" err="1"/>
              <a:t>class</a:t>
            </a:r>
            <a:r>
              <a:rPr lang="it-IT" sz="900" dirty="0"/>
              <a:t>="</a:t>
            </a:r>
            <a:r>
              <a:rPr lang="it-IT" sz="900" dirty="0" err="1"/>
              <a:t>button</a:t>
            </a:r>
            <a:r>
              <a:rPr lang="it-IT" sz="900" dirty="0"/>
              <a:t>"&gt;sfoglia catalogo&lt;/a&gt;</a:t>
            </a:r>
          </a:p>
          <a:p>
            <a:r>
              <a:rPr lang="it-IT" sz="900" dirty="0"/>
              <a:t>      &lt;/h1&gt;</a:t>
            </a:r>
          </a:p>
          <a:p>
            <a:r>
              <a:rPr lang="it-IT" sz="900" dirty="0"/>
              <a:t>      </a:t>
            </a:r>
          </a:p>
          <a:p>
            <a:r>
              <a:rPr lang="it-IT" sz="900" dirty="0"/>
              <a:t>    &lt;/</a:t>
            </a:r>
            <a:r>
              <a:rPr lang="it-IT" sz="900" dirty="0" err="1"/>
              <a:t>header</a:t>
            </a:r>
            <a:r>
              <a:rPr lang="it-IT" sz="900" dirty="0"/>
              <a:t>&gt;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4216400" y="1380067"/>
            <a:ext cx="3191933" cy="4224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3767667" y="300688"/>
            <a:ext cx="7493000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CSS</a:t>
            </a:r>
          </a:p>
          <a:p>
            <a:r>
              <a:rPr lang="it-IT" sz="900" dirty="0" err="1"/>
              <a:t>header</a:t>
            </a:r>
            <a:r>
              <a:rPr lang="it-IT" sz="900" dirty="0"/>
              <a:t> h1 {</a:t>
            </a:r>
          </a:p>
          <a:p>
            <a:r>
              <a:rPr lang="it-IT" sz="900" dirty="0"/>
              <a:t>  font-</a:t>
            </a:r>
            <a:r>
              <a:rPr lang="it-IT" sz="900" dirty="0" err="1"/>
              <a:t>size</a:t>
            </a:r>
            <a:r>
              <a:rPr lang="it-IT" sz="900" dirty="0"/>
              <a:t>: 1em;</a:t>
            </a:r>
          </a:p>
          <a:p>
            <a:r>
              <a:rPr lang="it-IT" sz="900" dirty="0"/>
              <a:t>  line-</a:t>
            </a:r>
            <a:r>
              <a:rPr lang="it-IT" sz="900" dirty="0" err="1"/>
              <a:t>height</a:t>
            </a:r>
            <a:r>
              <a:rPr lang="it-IT" sz="900" dirty="0"/>
              <a:t>: 1.5;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color:white</a:t>
            </a:r>
            <a:r>
              <a:rPr lang="it-IT" sz="900" dirty="0"/>
              <a:t>;</a:t>
            </a:r>
          </a:p>
          <a:p>
            <a:r>
              <a:rPr lang="it-IT" sz="900" dirty="0"/>
              <a:t>}</a:t>
            </a:r>
          </a:p>
          <a:p>
            <a:r>
              <a:rPr lang="it-IT" sz="900" dirty="0"/>
              <a:t>h1 </a:t>
            </a:r>
            <a:r>
              <a:rPr lang="it-IT" sz="900" dirty="0" err="1"/>
              <a:t>a.button</a:t>
            </a:r>
            <a:r>
              <a:rPr lang="it-IT" sz="900" dirty="0"/>
              <a:t> {</a:t>
            </a:r>
          </a:p>
          <a:p>
            <a:r>
              <a:rPr lang="it-IT" sz="900" dirty="0"/>
              <a:t>  display: </a:t>
            </a:r>
            <a:r>
              <a:rPr lang="it-IT" sz="900" dirty="0" err="1"/>
              <a:t>inline-block</a:t>
            </a:r>
            <a:r>
              <a:rPr lang="it-IT" sz="900" dirty="0"/>
              <a:t>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background-color:rgb</a:t>
            </a:r>
            <a:r>
              <a:rPr lang="it-IT" sz="900" dirty="0"/>
              <a:t>(153,255,255);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color:blue</a:t>
            </a:r>
            <a:r>
              <a:rPr lang="it-IT" sz="900" dirty="0"/>
              <a:t>;</a:t>
            </a:r>
          </a:p>
          <a:p>
            <a:r>
              <a:rPr lang="it-IT" sz="900" dirty="0"/>
              <a:t>  padding:30px 50px;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border</a:t>
            </a:r>
            <a:r>
              <a:rPr lang="it-IT" sz="900" dirty="0"/>
              <a:t>: 3px </a:t>
            </a:r>
            <a:r>
              <a:rPr lang="it-IT" sz="900" dirty="0" err="1"/>
              <a:t>solid</a:t>
            </a:r>
            <a:r>
              <a:rPr lang="it-IT" sz="900" dirty="0"/>
              <a:t>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border-radius</a:t>
            </a:r>
            <a:r>
              <a:rPr lang="it-IT" sz="900" dirty="0"/>
              <a:t>: 90px;</a:t>
            </a:r>
          </a:p>
          <a:p>
            <a:r>
              <a:rPr lang="it-IT" sz="900" dirty="0"/>
              <a:t>  margin:10px;</a:t>
            </a:r>
          </a:p>
          <a:p>
            <a:r>
              <a:rPr lang="it-IT" sz="900" dirty="0"/>
              <a:t>}</a:t>
            </a:r>
          </a:p>
          <a:p>
            <a:r>
              <a:rPr lang="it-IT" sz="900" dirty="0" err="1"/>
              <a:t>header</a:t>
            </a:r>
            <a:r>
              <a:rPr lang="it-IT" sz="900" dirty="0"/>
              <a:t> h1 {</a:t>
            </a:r>
          </a:p>
          <a:p>
            <a:r>
              <a:rPr lang="it-IT" sz="900" dirty="0"/>
              <a:t>  font-</a:t>
            </a:r>
            <a:r>
              <a:rPr lang="it-IT" sz="900" dirty="0" err="1"/>
              <a:t>weight</a:t>
            </a:r>
            <a:r>
              <a:rPr lang="it-IT" sz="900" dirty="0"/>
              <a:t>: </a:t>
            </a:r>
            <a:r>
              <a:rPr lang="it-IT" sz="900" dirty="0" err="1"/>
              <a:t>normal</a:t>
            </a:r>
            <a:r>
              <a:rPr lang="it-IT" sz="900" dirty="0"/>
              <a:t>;</a:t>
            </a:r>
          </a:p>
          <a:p>
            <a:r>
              <a:rPr lang="it-IT" sz="900" dirty="0"/>
              <a:t>  text-</a:t>
            </a:r>
            <a:r>
              <a:rPr lang="it-IT" sz="900" dirty="0" err="1"/>
              <a:t>align</a:t>
            </a:r>
            <a:r>
              <a:rPr lang="it-IT" sz="900" dirty="0"/>
              <a:t>: center;</a:t>
            </a:r>
          </a:p>
          <a:p>
            <a:r>
              <a:rPr lang="it-IT" sz="900" dirty="0"/>
              <a:t>  z-</a:t>
            </a:r>
            <a:r>
              <a:rPr lang="it-IT" sz="900" dirty="0" err="1"/>
              <a:t>index</a:t>
            </a:r>
            <a:r>
              <a:rPr lang="it-IT" sz="900" dirty="0"/>
              <a:t>: 1;</a:t>
            </a:r>
          </a:p>
          <a:p>
            <a:r>
              <a:rPr lang="it-IT" sz="900" dirty="0"/>
              <a:t>}</a:t>
            </a:r>
          </a:p>
          <a:p>
            <a:endParaRPr lang="it-IT" sz="900" dirty="0"/>
          </a:p>
          <a:p>
            <a:r>
              <a:rPr lang="it-IT" sz="900" dirty="0" err="1"/>
              <a:t>header</a:t>
            </a:r>
            <a:r>
              <a:rPr lang="it-IT" sz="900" dirty="0"/>
              <a:t> h1 a {</a:t>
            </a:r>
          </a:p>
          <a:p>
            <a:r>
              <a:rPr lang="it-IT" sz="900" dirty="0"/>
              <a:t>  font-</a:t>
            </a:r>
            <a:r>
              <a:rPr lang="it-IT" sz="900" dirty="0" err="1"/>
              <a:t>size</a:t>
            </a:r>
            <a:r>
              <a:rPr lang="it-IT" sz="900" dirty="0"/>
              <a:t>: 2em;</a:t>
            </a:r>
          </a:p>
          <a:p>
            <a:r>
              <a:rPr lang="it-IT" sz="900" dirty="0"/>
              <a:t>}</a:t>
            </a:r>
          </a:p>
          <a:p>
            <a:endParaRPr lang="it-IT" sz="900" dirty="0"/>
          </a:p>
          <a:p>
            <a:endParaRPr lang="it-IT" sz="900" dirty="0"/>
          </a:p>
          <a:p>
            <a:endParaRPr lang="it-IT" sz="900" dirty="0"/>
          </a:p>
          <a:p>
            <a:r>
              <a:rPr lang="it-IT" sz="900" dirty="0" err="1"/>
              <a:t>header</a:t>
            </a:r>
            <a:r>
              <a:rPr lang="it-IT" sz="900" dirty="0"/>
              <a:t> h1 strong {</a:t>
            </a:r>
          </a:p>
          <a:p>
            <a:r>
              <a:rPr lang="it-IT" sz="900" dirty="0"/>
              <a:t>  font-</a:t>
            </a:r>
            <a:r>
              <a:rPr lang="it-IT" sz="900" dirty="0" err="1"/>
              <a:t>size</a:t>
            </a:r>
            <a:r>
              <a:rPr lang="it-IT" sz="900" dirty="0"/>
              <a:t>: 6.5em;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letter-spacing</a:t>
            </a:r>
            <a:r>
              <a:rPr lang="it-IT" sz="900" dirty="0"/>
              <a:t>: 4px;</a:t>
            </a:r>
          </a:p>
          <a:p>
            <a:r>
              <a:rPr lang="it-IT" sz="900" dirty="0"/>
              <a:t>}</a:t>
            </a:r>
          </a:p>
          <a:p>
            <a:endParaRPr lang="it-IT" sz="1100" dirty="0"/>
          </a:p>
        </p:txBody>
      </p:sp>
      <p:sp>
        <p:nvSpPr>
          <p:cNvPr id="7" name="CasellaDiTesto 6"/>
          <p:cNvSpPr txBox="1"/>
          <p:nvPr/>
        </p:nvSpPr>
        <p:spPr>
          <a:xfrm>
            <a:off x="6036733" y="270933"/>
            <a:ext cx="4766734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/>
              <a:t> </a:t>
            </a:r>
            <a:r>
              <a:rPr lang="it-IT" sz="900" dirty="0" err="1"/>
              <a:t>header</a:t>
            </a:r>
            <a:r>
              <a:rPr lang="it-IT" sz="900" dirty="0"/>
              <a:t> h1 </a:t>
            </a:r>
            <a:r>
              <a:rPr lang="it-IT" sz="900" dirty="0" err="1"/>
              <a:t>em</a:t>
            </a:r>
            <a:r>
              <a:rPr lang="it-IT" sz="900" dirty="0"/>
              <a:t> {</a:t>
            </a:r>
          </a:p>
          <a:p>
            <a:r>
              <a:rPr lang="it-IT" sz="900" dirty="0"/>
              <a:t>  font-</a:t>
            </a:r>
            <a:r>
              <a:rPr lang="it-IT" sz="900" dirty="0" err="1"/>
              <a:t>size</a:t>
            </a:r>
            <a:r>
              <a:rPr lang="it-IT" sz="900" dirty="0"/>
              <a:t>: 2em;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letter-spacing</a:t>
            </a:r>
            <a:r>
              <a:rPr lang="it-IT" sz="900" dirty="0"/>
              <a:t>: 2px;</a:t>
            </a:r>
          </a:p>
          <a:p>
            <a:r>
              <a:rPr lang="it-IT" sz="900" dirty="0"/>
              <a:t>}</a:t>
            </a:r>
          </a:p>
          <a:p>
            <a:r>
              <a:rPr lang="it-IT" sz="900" dirty="0" err="1"/>
              <a:t>header</a:t>
            </a:r>
            <a:r>
              <a:rPr lang="it-IT" sz="900" dirty="0"/>
              <a:t> {</a:t>
            </a:r>
          </a:p>
          <a:p>
            <a:r>
              <a:rPr lang="it-IT" sz="900" dirty="0"/>
              <a:t>  color: </a:t>
            </a:r>
            <a:r>
              <a:rPr lang="it-IT" sz="900" dirty="0" err="1"/>
              <a:t>black</a:t>
            </a:r>
            <a:r>
              <a:rPr lang="it-IT" sz="900" dirty="0"/>
              <a:t>;</a:t>
            </a:r>
          </a:p>
          <a:p>
            <a:r>
              <a:rPr lang="it-IT" sz="900" dirty="0"/>
              <a:t>  background-image: </a:t>
            </a:r>
            <a:r>
              <a:rPr lang="it-IT" sz="900" dirty="0" err="1" smtClean="0"/>
              <a:t>url</a:t>
            </a:r>
            <a:endParaRPr lang="it-IT" sz="900" dirty="0" smtClean="0"/>
          </a:p>
          <a:p>
            <a:r>
              <a:rPr lang="it-IT" sz="900" dirty="0"/>
              <a:t> </a:t>
            </a:r>
            <a:r>
              <a:rPr lang="it-IT" sz="900" dirty="0" smtClean="0"/>
              <a:t>  (https</a:t>
            </a:r>
            <a:r>
              <a:rPr lang="it-IT" sz="900" dirty="0"/>
              <a:t>://wallpaperaccess.com/full/3339102.jpg);</a:t>
            </a:r>
          </a:p>
          <a:p>
            <a:r>
              <a:rPr lang="it-IT" sz="900" dirty="0"/>
              <a:t>  background-</a:t>
            </a:r>
            <a:r>
              <a:rPr lang="it-IT" sz="900" dirty="0" err="1"/>
              <a:t>size</a:t>
            </a:r>
            <a:r>
              <a:rPr lang="it-IT" sz="900" dirty="0"/>
              <a:t>: cover;</a:t>
            </a:r>
          </a:p>
          <a:p>
            <a:r>
              <a:rPr lang="it-IT" sz="900" dirty="0"/>
              <a:t>  background-position: center;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height</a:t>
            </a:r>
            <a:r>
              <a:rPr lang="it-IT" sz="900" dirty="0"/>
              <a:t>: 500px;</a:t>
            </a:r>
          </a:p>
          <a:p>
            <a:r>
              <a:rPr lang="it-IT" sz="900" dirty="0"/>
              <a:t>  position: relative;</a:t>
            </a:r>
          </a:p>
          <a:p>
            <a:endParaRPr lang="it-IT" sz="900" dirty="0"/>
          </a:p>
          <a:p>
            <a:r>
              <a:rPr lang="it-IT" sz="900" dirty="0"/>
              <a:t>  display: </a:t>
            </a:r>
            <a:r>
              <a:rPr lang="it-IT" sz="900" dirty="0" err="1"/>
              <a:t>flex</a:t>
            </a:r>
            <a:r>
              <a:rPr lang="it-IT" sz="900" dirty="0"/>
              <a:t>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flex-direction</a:t>
            </a:r>
            <a:r>
              <a:rPr lang="it-IT" sz="900" dirty="0"/>
              <a:t>: </a:t>
            </a:r>
            <a:r>
              <a:rPr lang="it-IT" sz="900" dirty="0" err="1"/>
              <a:t>column</a:t>
            </a:r>
            <a:r>
              <a:rPr lang="it-IT" sz="900" dirty="0"/>
              <a:t>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align-items</a:t>
            </a:r>
            <a:r>
              <a:rPr lang="it-IT" sz="900" dirty="0"/>
              <a:t>: center;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justify-content</a:t>
            </a:r>
            <a:r>
              <a:rPr lang="it-IT" sz="900" dirty="0"/>
              <a:t>: center;</a:t>
            </a:r>
          </a:p>
          <a:p>
            <a:r>
              <a:rPr lang="it-IT" sz="900" dirty="0"/>
              <a:t>}</a:t>
            </a:r>
          </a:p>
          <a:p>
            <a:r>
              <a:rPr lang="it-IT" sz="900" dirty="0" err="1"/>
              <a:t>header</a:t>
            </a:r>
            <a:r>
              <a:rPr lang="it-IT" sz="900" dirty="0"/>
              <a:t>::</a:t>
            </a:r>
            <a:r>
              <a:rPr lang="it-IT" sz="900" dirty="0" err="1"/>
              <a:t>before</a:t>
            </a:r>
            <a:r>
              <a:rPr lang="it-IT" sz="900" dirty="0"/>
              <a:t> {</a:t>
            </a:r>
          </a:p>
          <a:p>
            <a:r>
              <a:rPr lang="it-IT" sz="900" dirty="0"/>
              <a:t>  </a:t>
            </a:r>
            <a:r>
              <a:rPr lang="it-IT" sz="900" dirty="0" err="1"/>
              <a:t>content</a:t>
            </a:r>
            <a:r>
              <a:rPr lang="it-IT" sz="900" dirty="0"/>
              <a:t>: '';</a:t>
            </a:r>
          </a:p>
          <a:p>
            <a:r>
              <a:rPr lang="it-IT" sz="900" dirty="0"/>
              <a:t>  position: </a:t>
            </a:r>
            <a:r>
              <a:rPr lang="it-IT" sz="900" dirty="0" err="1"/>
              <a:t>absolute</a:t>
            </a:r>
            <a:r>
              <a:rPr lang="it-IT" sz="900" dirty="0"/>
              <a:t>;</a:t>
            </a:r>
          </a:p>
          <a:p>
            <a:r>
              <a:rPr lang="it-IT" sz="900" dirty="0"/>
              <a:t>  top: 0;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left</a:t>
            </a:r>
            <a:r>
              <a:rPr lang="it-IT" sz="900" dirty="0"/>
              <a:t>: 0;</a:t>
            </a:r>
          </a:p>
          <a:p>
            <a:r>
              <a:rPr lang="it-IT" sz="900" dirty="0"/>
              <a:t>  bottom: 0;</a:t>
            </a:r>
          </a:p>
          <a:p>
            <a:r>
              <a:rPr lang="it-IT" sz="900" dirty="0"/>
              <a:t>  right: 0;</a:t>
            </a:r>
          </a:p>
          <a:p>
            <a:r>
              <a:rPr lang="it-IT" sz="900" dirty="0"/>
              <a:t>  background-color: </a:t>
            </a:r>
            <a:r>
              <a:rPr lang="it-IT" sz="900" dirty="0" err="1"/>
              <a:t>rgba</a:t>
            </a:r>
            <a:r>
              <a:rPr lang="it-IT" sz="900" dirty="0"/>
              <a:t>(0, 0, 0, 0.3);</a:t>
            </a:r>
          </a:p>
          <a:p>
            <a:r>
              <a:rPr lang="it-IT" sz="900" dirty="0"/>
              <a:t>}</a:t>
            </a: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4163006"/>
            <a:ext cx="10058400" cy="2883854"/>
          </a:xfrm>
          <a:prstGeom prst="rect">
            <a:avLst/>
          </a:prstGeom>
        </p:spPr>
      </p:pic>
      <p:cxnSp>
        <p:nvCxnSpPr>
          <p:cNvPr id="11" name="Connettore 1 10"/>
          <p:cNvCxnSpPr/>
          <p:nvPr/>
        </p:nvCxnSpPr>
        <p:spPr>
          <a:xfrm flipH="1">
            <a:off x="4656666" y="4153551"/>
            <a:ext cx="8467" cy="2694994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3" name="CasellaDiTesto 12"/>
          <p:cNvSpPr txBox="1"/>
          <p:nvPr/>
        </p:nvSpPr>
        <p:spPr>
          <a:xfrm>
            <a:off x="4174066" y="5218558"/>
            <a:ext cx="482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 smtClean="0">
                <a:solidFill>
                  <a:srgbClr val="FFC000"/>
                </a:solidFill>
              </a:rPr>
              <a:t>500px</a:t>
            </a:r>
            <a:endParaRPr lang="it-IT" sz="900" dirty="0">
              <a:solidFill>
                <a:srgbClr val="FFC000"/>
              </a:solidFill>
            </a:endParaRPr>
          </a:p>
        </p:txBody>
      </p:sp>
      <p:cxnSp>
        <p:nvCxnSpPr>
          <p:cNvPr id="15" name="Connettore 1 14"/>
          <p:cNvCxnSpPr/>
          <p:nvPr/>
        </p:nvCxnSpPr>
        <p:spPr>
          <a:xfrm>
            <a:off x="6402915" y="6074883"/>
            <a:ext cx="289984" cy="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Connettore 1 16"/>
          <p:cNvCxnSpPr/>
          <p:nvPr/>
        </p:nvCxnSpPr>
        <p:spPr>
          <a:xfrm flipH="1">
            <a:off x="7114112" y="5772317"/>
            <a:ext cx="19052" cy="2308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CasellaDiTesto 17"/>
          <p:cNvSpPr txBox="1"/>
          <p:nvPr/>
        </p:nvSpPr>
        <p:spPr>
          <a:xfrm>
            <a:off x="6402915" y="6074883"/>
            <a:ext cx="5799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 smtClean="0">
                <a:solidFill>
                  <a:schemeClr val="bg1"/>
                </a:solidFill>
              </a:rPr>
              <a:t>50px</a:t>
            </a:r>
            <a:endParaRPr lang="it-IT" sz="900" dirty="0">
              <a:solidFill>
                <a:schemeClr val="bg1"/>
              </a:solidFill>
            </a:endParaRPr>
          </a:p>
        </p:txBody>
      </p:sp>
      <p:sp>
        <p:nvSpPr>
          <p:cNvPr id="19" name="CasellaDiTesto 18"/>
          <p:cNvSpPr txBox="1"/>
          <p:nvPr/>
        </p:nvSpPr>
        <p:spPr>
          <a:xfrm>
            <a:off x="6692899" y="5772317"/>
            <a:ext cx="44873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 smtClean="0">
                <a:solidFill>
                  <a:schemeClr val="bg1"/>
                </a:solidFill>
              </a:rPr>
              <a:t>30px</a:t>
            </a:r>
            <a:endParaRPr lang="it-IT" sz="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135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/>
        </p:nvSpPr>
        <p:spPr>
          <a:xfrm>
            <a:off x="4961468" y="1761067"/>
            <a:ext cx="1617132" cy="10329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CasellaDiTesto 1"/>
          <p:cNvSpPr txBox="1"/>
          <p:nvPr/>
        </p:nvSpPr>
        <p:spPr>
          <a:xfrm>
            <a:off x="660400" y="414867"/>
            <a:ext cx="61552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smtClean="0"/>
              <a:t>NAV</a:t>
            </a:r>
            <a:endParaRPr lang="it-IT" sz="4400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660400" y="1184308"/>
            <a:ext cx="4097867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HTML</a:t>
            </a:r>
          </a:p>
          <a:p>
            <a:r>
              <a:rPr lang="it-IT" sz="900" dirty="0"/>
              <a:t> &lt;</a:t>
            </a:r>
            <a:r>
              <a:rPr lang="it-IT" sz="900" dirty="0" err="1"/>
              <a:t>nav</a:t>
            </a:r>
            <a:r>
              <a:rPr lang="it-IT" sz="900" dirty="0"/>
              <a:t>&gt;</a:t>
            </a:r>
          </a:p>
          <a:p>
            <a:r>
              <a:rPr lang="it-IT" sz="900" dirty="0"/>
              <a:t>        &lt;div id="logo"&gt;</a:t>
            </a:r>
          </a:p>
          <a:p>
            <a:r>
              <a:rPr lang="it-IT" sz="900" dirty="0"/>
              <a:t>          -COMICS SHOP-</a:t>
            </a:r>
          </a:p>
          <a:p>
            <a:r>
              <a:rPr lang="it-IT" sz="900" dirty="0"/>
              <a:t>        &lt;/div&gt;</a:t>
            </a:r>
          </a:p>
          <a:p>
            <a:r>
              <a:rPr lang="it-IT" sz="900" dirty="0"/>
              <a:t>        &lt;div id="</a:t>
            </a:r>
            <a:r>
              <a:rPr lang="it-IT" sz="900" dirty="0" err="1"/>
              <a:t>links</a:t>
            </a:r>
            <a:r>
              <a:rPr lang="it-IT" sz="900" dirty="0"/>
              <a:t>"&gt;</a:t>
            </a:r>
          </a:p>
          <a:p>
            <a:r>
              <a:rPr lang="it-IT" sz="900" dirty="0"/>
              <a:t>          &lt;a </a:t>
            </a:r>
            <a:r>
              <a:rPr lang="it-IT" sz="900" dirty="0" err="1"/>
              <a:t>class</a:t>
            </a:r>
            <a:r>
              <a:rPr lang="it-IT" sz="900" dirty="0"/>
              <a:t>="</a:t>
            </a:r>
            <a:r>
              <a:rPr lang="it-IT" sz="900" dirty="0" err="1"/>
              <a:t>button</a:t>
            </a:r>
            <a:r>
              <a:rPr lang="it-IT" sz="900" dirty="0"/>
              <a:t>"&gt;accedi&lt;/a&gt;</a:t>
            </a:r>
          </a:p>
          <a:p>
            <a:r>
              <a:rPr lang="it-IT" sz="900" dirty="0"/>
              <a:t>          &lt;a </a:t>
            </a:r>
            <a:r>
              <a:rPr lang="it-IT" sz="900" dirty="0" err="1"/>
              <a:t>class</a:t>
            </a:r>
            <a:r>
              <a:rPr lang="it-IT" sz="900" dirty="0"/>
              <a:t>="</a:t>
            </a:r>
            <a:r>
              <a:rPr lang="it-IT" sz="900" dirty="0" err="1"/>
              <a:t>button</a:t>
            </a:r>
            <a:r>
              <a:rPr lang="it-IT" sz="900" dirty="0"/>
              <a:t>"&gt;il mio carrello&lt;/a&gt;</a:t>
            </a:r>
          </a:p>
          <a:p>
            <a:r>
              <a:rPr lang="it-IT" sz="900" dirty="0"/>
              <a:t>         </a:t>
            </a:r>
          </a:p>
          <a:p>
            <a:r>
              <a:rPr lang="it-IT" sz="900" dirty="0"/>
              <a:t>        &lt;/div&gt;</a:t>
            </a:r>
          </a:p>
          <a:p>
            <a:r>
              <a:rPr lang="it-IT" sz="900" dirty="0" smtClean="0"/>
              <a:t>          &lt;</a:t>
            </a:r>
            <a:r>
              <a:rPr lang="it-IT" sz="900" dirty="0"/>
              <a:t>div id="menu"&gt;</a:t>
            </a:r>
          </a:p>
          <a:p>
            <a:r>
              <a:rPr lang="it-IT" sz="900" dirty="0"/>
              <a:t>          &lt;div&gt;&lt;/div&gt;</a:t>
            </a:r>
          </a:p>
          <a:p>
            <a:r>
              <a:rPr lang="it-IT" sz="900" dirty="0"/>
              <a:t>          &lt;div&gt;&lt;/div&gt;</a:t>
            </a:r>
          </a:p>
          <a:p>
            <a:r>
              <a:rPr lang="it-IT" sz="900" dirty="0"/>
              <a:t>          &lt;div&gt;&lt;/div&gt;</a:t>
            </a:r>
          </a:p>
          <a:p>
            <a:r>
              <a:rPr lang="it-IT" sz="900" dirty="0"/>
              <a:t>        &lt;/div&gt;</a:t>
            </a:r>
          </a:p>
          <a:p>
            <a:r>
              <a:rPr lang="it-IT" sz="900" dirty="0"/>
              <a:t>      &lt;/</a:t>
            </a:r>
            <a:r>
              <a:rPr lang="it-IT" sz="900" dirty="0" err="1"/>
              <a:t>nav</a:t>
            </a:r>
            <a:r>
              <a:rPr lang="it-IT" sz="900" dirty="0"/>
              <a:t>&gt;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3572933" y="591837"/>
            <a:ext cx="4157133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CSS</a:t>
            </a:r>
          </a:p>
          <a:p>
            <a:r>
              <a:rPr lang="it-IT" sz="900" dirty="0"/>
              <a:t>a {</a:t>
            </a:r>
          </a:p>
          <a:p>
            <a:r>
              <a:rPr lang="it-IT" sz="900" dirty="0"/>
              <a:t>    </a:t>
            </a:r>
            <a:r>
              <a:rPr lang="it-IT" sz="900" dirty="0" err="1"/>
              <a:t>cursor</a:t>
            </a:r>
            <a:r>
              <a:rPr lang="it-IT" sz="900" dirty="0"/>
              <a:t>: </a:t>
            </a:r>
            <a:r>
              <a:rPr lang="it-IT" sz="900" dirty="0" err="1"/>
              <a:t>pointer</a:t>
            </a:r>
            <a:r>
              <a:rPr lang="it-IT" sz="900" dirty="0"/>
              <a:t>;</a:t>
            </a:r>
          </a:p>
          <a:p>
            <a:r>
              <a:rPr lang="it-IT" sz="900" dirty="0"/>
              <a:t>  }</a:t>
            </a:r>
          </a:p>
          <a:p>
            <a:r>
              <a:rPr lang="it-IT" sz="900" dirty="0" err="1"/>
              <a:t>a.button</a:t>
            </a:r>
            <a:r>
              <a:rPr lang="it-IT" sz="900" dirty="0"/>
              <a:t> {</a:t>
            </a:r>
          </a:p>
          <a:p>
            <a:r>
              <a:rPr lang="it-IT" sz="900" dirty="0"/>
              <a:t>  </a:t>
            </a:r>
            <a:r>
              <a:rPr lang="it-IT" sz="900" dirty="0" err="1"/>
              <a:t>padding</a:t>
            </a:r>
            <a:r>
              <a:rPr lang="it-IT" sz="900" dirty="0"/>
              <a:t>: 10px 15px;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border</a:t>
            </a:r>
            <a:r>
              <a:rPr lang="it-IT" sz="900" dirty="0"/>
              <a:t>: 2px </a:t>
            </a:r>
            <a:r>
              <a:rPr lang="it-IT" sz="900" dirty="0" err="1"/>
              <a:t>solid</a:t>
            </a:r>
            <a:r>
              <a:rPr lang="it-IT" sz="900" dirty="0"/>
              <a:t>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border-radius</a:t>
            </a:r>
            <a:r>
              <a:rPr lang="it-IT" sz="900" dirty="0"/>
              <a:t>: 100px;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color:white</a:t>
            </a:r>
            <a:r>
              <a:rPr lang="it-IT" sz="900" dirty="0"/>
              <a:t>;</a:t>
            </a:r>
          </a:p>
          <a:p>
            <a:r>
              <a:rPr lang="it-IT" sz="900" dirty="0"/>
              <a:t>}</a:t>
            </a:r>
          </a:p>
          <a:p>
            <a:r>
              <a:rPr lang="it-IT" sz="900" dirty="0" err="1"/>
              <a:t>header</a:t>
            </a:r>
            <a:r>
              <a:rPr lang="it-IT" sz="900" dirty="0"/>
              <a:t> </a:t>
            </a:r>
            <a:r>
              <a:rPr lang="it-IT" sz="900" dirty="0" err="1"/>
              <a:t>nav</a:t>
            </a:r>
            <a:r>
              <a:rPr lang="it-IT" sz="900" dirty="0"/>
              <a:t> {</a:t>
            </a:r>
          </a:p>
          <a:p>
            <a:r>
              <a:rPr lang="it-IT" sz="900" dirty="0"/>
              <a:t>  position: </a:t>
            </a:r>
            <a:r>
              <a:rPr lang="it-IT" sz="900" dirty="0" err="1"/>
              <a:t>absolute</a:t>
            </a:r>
            <a:r>
              <a:rPr lang="it-IT" sz="900" dirty="0"/>
              <a:t>;</a:t>
            </a:r>
          </a:p>
          <a:p>
            <a:r>
              <a:rPr lang="it-IT" sz="900" dirty="0"/>
              <a:t>  top: 0;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left</a:t>
            </a:r>
            <a:r>
              <a:rPr lang="it-IT" sz="900" dirty="0"/>
              <a:t>: 0;</a:t>
            </a:r>
          </a:p>
          <a:p>
            <a:r>
              <a:rPr lang="it-IT" sz="900" dirty="0"/>
              <a:t>  right: 0;</a:t>
            </a:r>
          </a:p>
          <a:p>
            <a:endParaRPr lang="it-IT" sz="900" dirty="0"/>
          </a:p>
          <a:p>
            <a:r>
              <a:rPr lang="it-IT" sz="900" dirty="0"/>
              <a:t>  font-</a:t>
            </a:r>
            <a:r>
              <a:rPr lang="it-IT" sz="900" dirty="0" err="1"/>
              <a:t>size</a:t>
            </a:r>
            <a:r>
              <a:rPr lang="it-IT" sz="900" dirty="0"/>
              <a:t>: 2em;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padding</a:t>
            </a:r>
            <a:r>
              <a:rPr lang="it-IT" sz="900" dirty="0"/>
              <a:t>: 20px</a:t>
            </a:r>
            <a:r>
              <a:rPr lang="it-IT" sz="900" dirty="0" smtClean="0"/>
              <a:t>;</a:t>
            </a:r>
            <a:endParaRPr lang="it-IT" sz="900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4961468" y="611074"/>
            <a:ext cx="3937000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900" dirty="0"/>
          </a:p>
          <a:p>
            <a:r>
              <a:rPr lang="it-IT" sz="900" dirty="0"/>
              <a:t>  display: </a:t>
            </a:r>
            <a:r>
              <a:rPr lang="it-IT" sz="900" dirty="0" err="1"/>
              <a:t>flex</a:t>
            </a:r>
            <a:r>
              <a:rPr lang="it-IT" sz="900" dirty="0"/>
              <a:t>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justify-content</a:t>
            </a:r>
            <a:r>
              <a:rPr lang="it-IT" sz="900" dirty="0"/>
              <a:t>: </a:t>
            </a:r>
            <a:r>
              <a:rPr lang="it-IT" sz="900" dirty="0" err="1"/>
              <a:t>space-between</a:t>
            </a:r>
            <a:r>
              <a:rPr lang="it-IT" sz="900" dirty="0"/>
              <a:t>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align-items</a:t>
            </a:r>
            <a:r>
              <a:rPr lang="it-IT" sz="900" dirty="0"/>
              <a:t>: center;</a:t>
            </a:r>
          </a:p>
          <a:p>
            <a:r>
              <a:rPr lang="it-IT" sz="900" dirty="0"/>
              <a:t>}</a:t>
            </a:r>
          </a:p>
          <a:p>
            <a:r>
              <a:rPr lang="it-IT" sz="900" dirty="0"/>
              <a:t>#menu {</a:t>
            </a:r>
          </a:p>
          <a:p>
            <a:r>
              <a:rPr lang="it-IT" sz="900" dirty="0"/>
              <a:t>  display: none;</a:t>
            </a:r>
          </a:p>
          <a:p>
            <a:r>
              <a:rPr lang="it-IT" sz="900" dirty="0"/>
              <a:t>}</a:t>
            </a:r>
          </a:p>
          <a:p>
            <a:endParaRPr lang="it-IT" sz="900" dirty="0"/>
          </a:p>
          <a:p>
            <a:r>
              <a:rPr lang="it-IT" sz="900" dirty="0"/>
              <a:t>#menu div {</a:t>
            </a:r>
          </a:p>
          <a:p>
            <a:r>
              <a:rPr lang="it-IT" sz="900" dirty="0"/>
              <a:t>  </a:t>
            </a:r>
            <a:r>
              <a:rPr lang="it-IT" sz="900" dirty="0" err="1"/>
              <a:t>width</a:t>
            </a:r>
            <a:r>
              <a:rPr lang="it-IT" sz="900" dirty="0"/>
              <a:t>: 25px;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height</a:t>
            </a:r>
            <a:r>
              <a:rPr lang="it-IT" sz="900" dirty="0"/>
              <a:t>: 3px;</a:t>
            </a:r>
          </a:p>
          <a:p>
            <a:r>
              <a:rPr lang="it-IT" sz="900" dirty="0"/>
              <a:t>  background-color: </a:t>
            </a:r>
            <a:r>
              <a:rPr lang="it-IT" sz="900" dirty="0" err="1"/>
              <a:t>white</a:t>
            </a:r>
            <a:r>
              <a:rPr lang="it-IT" sz="900" dirty="0"/>
              <a:t>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margin</a:t>
            </a:r>
            <a:r>
              <a:rPr lang="it-IT" sz="900" dirty="0"/>
              <a:t>: 5px 0;</a:t>
            </a:r>
          </a:p>
          <a:p>
            <a:r>
              <a:rPr lang="it-IT" sz="900" dirty="0"/>
              <a:t>}</a:t>
            </a:r>
          </a:p>
          <a:p>
            <a:endParaRPr lang="it-IT" sz="900" dirty="0"/>
          </a:p>
          <a:p>
            <a:r>
              <a:rPr lang="it-IT" sz="900" dirty="0"/>
              <a:t>@media (</a:t>
            </a:r>
            <a:r>
              <a:rPr lang="it-IT" sz="900" dirty="0" err="1"/>
              <a:t>max-width</a:t>
            </a:r>
            <a:r>
              <a:rPr lang="it-IT" sz="900" dirty="0"/>
              <a:t>: 750px) {</a:t>
            </a:r>
          </a:p>
          <a:p>
            <a:r>
              <a:rPr lang="it-IT" sz="900" dirty="0"/>
              <a:t>  #</a:t>
            </a:r>
            <a:r>
              <a:rPr lang="it-IT" sz="900" dirty="0" err="1"/>
              <a:t>links</a:t>
            </a:r>
            <a:r>
              <a:rPr lang="it-IT" sz="900" dirty="0"/>
              <a:t> {</a:t>
            </a:r>
          </a:p>
          <a:p>
            <a:r>
              <a:rPr lang="it-IT" sz="900" dirty="0"/>
              <a:t>    display: none;</a:t>
            </a:r>
          </a:p>
          <a:p>
            <a:r>
              <a:rPr lang="it-IT" sz="900" dirty="0"/>
              <a:t>  }</a:t>
            </a:r>
          </a:p>
          <a:p>
            <a:endParaRPr lang="it-IT" sz="900" dirty="0"/>
          </a:p>
          <a:p>
            <a:endParaRPr lang="it-IT" sz="900" dirty="0"/>
          </a:p>
          <a:p>
            <a:endParaRPr lang="it-IT" sz="900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7213600" y="973667"/>
            <a:ext cx="4309533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dirty="0"/>
              <a:t> #menu {</a:t>
            </a:r>
          </a:p>
          <a:p>
            <a:r>
              <a:rPr lang="it-IT" sz="900" dirty="0"/>
              <a:t>    display: </a:t>
            </a:r>
            <a:r>
              <a:rPr lang="it-IT" sz="900" dirty="0" err="1"/>
              <a:t>block</a:t>
            </a:r>
            <a:r>
              <a:rPr lang="it-IT" sz="900" dirty="0"/>
              <a:t>;</a:t>
            </a:r>
          </a:p>
          <a:p>
            <a:r>
              <a:rPr lang="it-IT" sz="900" dirty="0"/>
              <a:t>  }</a:t>
            </a:r>
          </a:p>
          <a:p>
            <a:r>
              <a:rPr lang="it-IT" sz="900" dirty="0"/>
              <a:t>}</a:t>
            </a:r>
          </a:p>
          <a:p>
            <a:endParaRPr lang="it-IT" sz="900" dirty="0"/>
          </a:p>
          <a:p>
            <a:r>
              <a:rPr lang="it-IT" sz="900" dirty="0"/>
              <a:t>#logo {</a:t>
            </a:r>
          </a:p>
          <a:p>
            <a:r>
              <a:rPr lang="it-IT" sz="900" dirty="0"/>
              <a:t>  font-</a:t>
            </a:r>
            <a:r>
              <a:rPr lang="it-IT" sz="900" dirty="0" err="1"/>
              <a:t>size</a:t>
            </a:r>
            <a:r>
              <a:rPr lang="it-IT" sz="900" dirty="0"/>
              <a:t>: 2em;</a:t>
            </a:r>
          </a:p>
          <a:p>
            <a:r>
              <a:rPr lang="it-IT" sz="900" dirty="0"/>
              <a:t>  </a:t>
            </a:r>
            <a:r>
              <a:rPr lang="it-IT" sz="900" dirty="0" err="1"/>
              <a:t>color:white</a:t>
            </a:r>
            <a:r>
              <a:rPr lang="it-IT" sz="900" dirty="0"/>
              <a:t>;</a:t>
            </a:r>
          </a:p>
          <a:p>
            <a:r>
              <a:rPr lang="it-IT" sz="900" dirty="0"/>
              <a:t>}</a:t>
            </a:r>
          </a:p>
          <a:p>
            <a:endParaRPr lang="it-IT" sz="900" dirty="0"/>
          </a:p>
          <a:p>
            <a:r>
              <a:rPr lang="it-IT" sz="900" dirty="0"/>
              <a:t>@media (</a:t>
            </a:r>
            <a:r>
              <a:rPr lang="it-IT" sz="900" dirty="0" err="1"/>
              <a:t>max-width</a:t>
            </a:r>
            <a:r>
              <a:rPr lang="it-IT" sz="900" dirty="0"/>
              <a:t>: 750px) {</a:t>
            </a:r>
          </a:p>
          <a:p>
            <a:r>
              <a:rPr lang="it-IT" sz="900" dirty="0"/>
              <a:t>	#logo {</a:t>
            </a:r>
          </a:p>
          <a:p>
            <a:r>
              <a:rPr lang="it-IT" sz="900" dirty="0"/>
              <a:t>	  font-</a:t>
            </a:r>
            <a:r>
              <a:rPr lang="it-IT" sz="900" dirty="0" err="1"/>
              <a:t>size</a:t>
            </a:r>
            <a:r>
              <a:rPr lang="it-IT" sz="900" dirty="0"/>
              <a:t>: 1em;</a:t>
            </a:r>
          </a:p>
          <a:p>
            <a:r>
              <a:rPr lang="it-IT" sz="900" dirty="0"/>
              <a:t>	}</a:t>
            </a:r>
          </a:p>
          <a:p>
            <a:r>
              <a:rPr lang="it-IT" sz="900" dirty="0"/>
              <a:t>}</a:t>
            </a: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3977343"/>
            <a:ext cx="10058400" cy="568504"/>
          </a:xfrm>
          <a:prstGeom prst="rect">
            <a:avLst/>
          </a:prstGeom>
        </p:spPr>
      </p:pic>
      <p:cxnSp>
        <p:nvCxnSpPr>
          <p:cNvPr id="10" name="Connettore 2 9"/>
          <p:cNvCxnSpPr/>
          <p:nvPr/>
        </p:nvCxnSpPr>
        <p:spPr>
          <a:xfrm>
            <a:off x="6587067" y="2810933"/>
            <a:ext cx="1896533" cy="897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/>
          <p:cNvSpPr txBox="1"/>
          <p:nvPr/>
        </p:nvSpPr>
        <p:spPr>
          <a:xfrm>
            <a:off x="8483603" y="3682936"/>
            <a:ext cx="21251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smtClean="0"/>
              <a:t>Visualizzazione menù per mobile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455622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524933" y="321733"/>
            <a:ext cx="41825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smtClean="0"/>
              <a:t>CONTENUTI</a:t>
            </a:r>
            <a:endParaRPr lang="it-IT" sz="4400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313266" y="1091174"/>
            <a:ext cx="4089400" cy="518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HTML</a:t>
            </a:r>
          </a:p>
          <a:p>
            <a:r>
              <a:rPr lang="it-IT" sz="900" dirty="0"/>
              <a:t> </a:t>
            </a:r>
            <a:r>
              <a:rPr lang="it-IT" sz="800" dirty="0"/>
              <a:t>&lt;</a:t>
            </a:r>
            <a:r>
              <a:rPr lang="it-IT" sz="800" dirty="0" err="1"/>
              <a:t>section</a:t>
            </a:r>
            <a:r>
              <a:rPr lang="it-IT" sz="800" dirty="0"/>
              <a:t>&gt;</a:t>
            </a:r>
          </a:p>
          <a:p>
            <a:r>
              <a:rPr lang="it-IT" sz="800" dirty="0"/>
              <a:t>       &lt;div id="</a:t>
            </a:r>
            <a:r>
              <a:rPr lang="it-IT" sz="800" dirty="0" err="1"/>
              <a:t>main</a:t>
            </a:r>
            <a:r>
              <a:rPr lang="it-IT" sz="800" dirty="0"/>
              <a:t>"&gt;</a:t>
            </a:r>
          </a:p>
          <a:p>
            <a:r>
              <a:rPr lang="it-IT" sz="800" dirty="0"/>
              <a:t>         &lt;h1&gt;i più popolari&lt;/h1&gt;</a:t>
            </a:r>
          </a:p>
          <a:p>
            <a:r>
              <a:rPr lang="it-IT" sz="800" dirty="0"/>
              <a:t>      &lt;/div&gt;</a:t>
            </a:r>
          </a:p>
          <a:p>
            <a:r>
              <a:rPr lang="it-IT" sz="800" dirty="0"/>
              <a:t>         </a:t>
            </a:r>
          </a:p>
          <a:p>
            <a:r>
              <a:rPr lang="it-IT" sz="800" dirty="0"/>
              <a:t>        &lt;div id="</a:t>
            </a:r>
            <a:r>
              <a:rPr lang="it-IT" sz="800" dirty="0" err="1"/>
              <a:t>details</a:t>
            </a:r>
            <a:r>
              <a:rPr lang="it-IT" sz="800" dirty="0"/>
              <a:t>"&gt;</a:t>
            </a:r>
          </a:p>
          <a:p>
            <a:r>
              <a:rPr lang="it-IT" sz="800" dirty="0"/>
              <a:t>        &lt;div&gt;</a:t>
            </a:r>
          </a:p>
          <a:p>
            <a:r>
              <a:rPr lang="it-IT" sz="800" dirty="0"/>
              <a:t>          &lt;</a:t>
            </a:r>
            <a:r>
              <a:rPr lang="it-IT" sz="800" dirty="0" err="1"/>
              <a:t>img</a:t>
            </a:r>
            <a:r>
              <a:rPr lang="it-IT" sz="800" dirty="0"/>
              <a:t> </a:t>
            </a:r>
            <a:r>
              <a:rPr lang="it-IT" sz="800" dirty="0" err="1"/>
              <a:t>src</a:t>
            </a:r>
            <a:r>
              <a:rPr lang="it-IT" sz="800" dirty="0"/>
              <a:t>="https://i.pinimg.com/originals/f3/7b/41/f37b419ab93be552e175a366d49f9a46.jpg" /&gt;</a:t>
            </a:r>
          </a:p>
          <a:p>
            <a:r>
              <a:rPr lang="it-IT" sz="800" dirty="0"/>
              <a:t>          &lt;h1&gt;Attack On </a:t>
            </a:r>
            <a:r>
              <a:rPr lang="it-IT" sz="800" dirty="0" err="1"/>
              <a:t>Titan</a:t>
            </a:r>
            <a:r>
              <a:rPr lang="it-IT" sz="800" dirty="0"/>
              <a:t>&lt;/h1&gt;</a:t>
            </a:r>
          </a:p>
          <a:p>
            <a:r>
              <a:rPr lang="it-IT" sz="800" dirty="0"/>
              <a:t>          &lt;p&gt;</a:t>
            </a:r>
          </a:p>
          <a:p>
            <a:r>
              <a:rPr lang="it-IT" sz="800" dirty="0"/>
              <a:t>		     La storia ruota attorno al giovane </a:t>
            </a:r>
            <a:r>
              <a:rPr lang="it-IT" sz="800" dirty="0" err="1"/>
              <a:t>Eren</a:t>
            </a:r>
            <a:r>
              <a:rPr lang="it-IT" sz="800" dirty="0"/>
              <a:t> </a:t>
            </a:r>
            <a:r>
              <a:rPr lang="it-IT" sz="800" dirty="0" err="1"/>
              <a:t>Jaeger</a:t>
            </a:r>
            <a:r>
              <a:rPr lang="it-IT" sz="800" dirty="0"/>
              <a:t>, a sua sorella adottiva </a:t>
            </a:r>
            <a:r>
              <a:rPr lang="it-IT" sz="800" dirty="0" err="1"/>
              <a:t>Mikasa</a:t>
            </a:r>
            <a:r>
              <a:rPr lang="it-IT" sz="800" dirty="0"/>
              <a:t> </a:t>
            </a:r>
            <a:r>
              <a:rPr lang="it-IT" sz="800" dirty="0" err="1"/>
              <a:t>Ackermann</a:t>
            </a:r>
            <a:r>
              <a:rPr lang="it-IT" sz="800" dirty="0"/>
              <a:t> e al loro amico d'infanzia Armin </a:t>
            </a:r>
            <a:r>
              <a:rPr lang="it-IT" sz="800" dirty="0" err="1"/>
              <a:t>Arelet</a:t>
            </a:r>
            <a:r>
              <a:rPr lang="it-IT" sz="800" dirty="0"/>
              <a:t>, le cui vite vengono stravolte dall'attacco di un gigante colossale ed un gigante corazzato, che conduce alla distruzione della loro città e alla morte della madre di </a:t>
            </a:r>
            <a:r>
              <a:rPr lang="it-IT" sz="800" dirty="0" err="1"/>
              <a:t>Eren</a:t>
            </a:r>
            <a:r>
              <a:rPr lang="it-IT" sz="800" dirty="0"/>
              <a:t>.</a:t>
            </a:r>
          </a:p>
          <a:p>
            <a:r>
              <a:rPr lang="it-IT" sz="800" dirty="0"/>
              <a:t>		      &lt;/p&gt;</a:t>
            </a:r>
          </a:p>
          <a:p>
            <a:r>
              <a:rPr lang="it-IT" sz="800" dirty="0"/>
              <a:t>        &lt;/div&gt;</a:t>
            </a:r>
          </a:p>
          <a:p>
            <a:r>
              <a:rPr lang="it-IT" sz="800" dirty="0"/>
              <a:t>          </a:t>
            </a:r>
          </a:p>
          <a:p>
            <a:r>
              <a:rPr lang="it-IT" sz="800" dirty="0"/>
              <a:t>        &lt;div&gt;</a:t>
            </a:r>
          </a:p>
          <a:p>
            <a:r>
              <a:rPr lang="it-IT" sz="800" dirty="0"/>
              <a:t>          &lt;</a:t>
            </a:r>
            <a:r>
              <a:rPr lang="it-IT" sz="800" dirty="0" err="1"/>
              <a:t>img</a:t>
            </a:r>
            <a:r>
              <a:rPr lang="it-IT" sz="800" dirty="0"/>
              <a:t> </a:t>
            </a:r>
            <a:r>
              <a:rPr lang="it-IT" sz="800" dirty="0" err="1"/>
              <a:t>src</a:t>
            </a:r>
            <a:r>
              <a:rPr lang="it-IT" sz="800" dirty="0"/>
              <a:t>="https://images-na.ssl-images-amazon.com/images/I/61f+m1y+5PL.jpg" /&gt;</a:t>
            </a:r>
          </a:p>
          <a:p>
            <a:r>
              <a:rPr lang="it-IT" sz="800" dirty="0"/>
              <a:t>          &lt;h1&gt;My Hero Academia&lt;/h1&gt;</a:t>
            </a:r>
          </a:p>
          <a:p>
            <a:r>
              <a:rPr lang="it-IT" sz="800" dirty="0"/>
              <a:t>          &lt;p&gt;</a:t>
            </a:r>
          </a:p>
          <a:p>
            <a:r>
              <a:rPr lang="it-IT" sz="800" dirty="0"/>
              <a:t>		       </a:t>
            </a:r>
            <a:r>
              <a:rPr lang="it-IT" sz="800" dirty="0" err="1"/>
              <a:t>Izuku</a:t>
            </a:r>
            <a:r>
              <a:rPr lang="it-IT" sz="800" dirty="0"/>
              <a:t> </a:t>
            </a:r>
            <a:r>
              <a:rPr lang="it-IT" sz="800" dirty="0" err="1"/>
              <a:t>Midoriya</a:t>
            </a:r>
            <a:r>
              <a:rPr lang="it-IT" sz="800" dirty="0"/>
              <a:t>, uno studente delle scuole medie affascinato dagli Hero fin dalla più tenera età, ha sempre sognato un giorno di entrare a far parte di questa cerchia, ispirato soprattutto dalle gesta dell'impavido </a:t>
            </a:r>
            <a:r>
              <a:rPr lang="it-IT" sz="800" dirty="0" err="1"/>
              <a:t>All</a:t>
            </a:r>
            <a:r>
              <a:rPr lang="it-IT" sz="800" dirty="0"/>
              <a:t> </a:t>
            </a:r>
            <a:r>
              <a:rPr lang="it-IT" sz="800" dirty="0" err="1"/>
              <a:t>Might</a:t>
            </a:r>
            <a:r>
              <a:rPr lang="it-IT" sz="800" dirty="0"/>
              <a:t>, </a:t>
            </a:r>
            <a:r>
              <a:rPr lang="it-IT" sz="800" dirty="0" err="1"/>
              <a:t>l'hero</a:t>
            </a:r>
            <a:r>
              <a:rPr lang="it-IT" sz="800" dirty="0"/>
              <a:t> più potente mai esistito e considerato da tutti come il simbolo della pace.</a:t>
            </a:r>
          </a:p>
          <a:p>
            <a:r>
              <a:rPr lang="it-IT" sz="800" dirty="0"/>
              <a:t>		      &lt;/p&gt;</a:t>
            </a:r>
          </a:p>
          <a:p>
            <a:r>
              <a:rPr lang="it-IT" sz="800" dirty="0"/>
              <a:t>        &lt;/div&gt;</a:t>
            </a:r>
          </a:p>
          <a:p>
            <a:r>
              <a:rPr lang="it-IT" sz="800" dirty="0"/>
              <a:t>        &lt;div&gt;</a:t>
            </a:r>
          </a:p>
          <a:p>
            <a:r>
              <a:rPr lang="it-IT" sz="800" dirty="0"/>
              <a:t>          &lt;</a:t>
            </a:r>
            <a:r>
              <a:rPr lang="it-IT" sz="800" dirty="0" err="1"/>
              <a:t>img</a:t>
            </a:r>
            <a:r>
              <a:rPr lang="it-IT" sz="800" dirty="0"/>
              <a:t> </a:t>
            </a:r>
            <a:r>
              <a:rPr lang="it-IT" sz="800" dirty="0" err="1"/>
              <a:t>src</a:t>
            </a:r>
            <a:r>
              <a:rPr lang="it-IT" sz="800" dirty="0"/>
              <a:t>="https://images-na.ssl-images-amazon.com/images/I/51zXJBloNpL._SX331_BO1,204,203,200_.jpg" /&gt;</a:t>
            </a:r>
          </a:p>
          <a:p>
            <a:r>
              <a:rPr lang="it-IT" sz="800" dirty="0"/>
              <a:t>          &lt;h1&gt;</a:t>
            </a:r>
            <a:r>
              <a:rPr lang="it-IT" sz="800" dirty="0" err="1"/>
              <a:t>Jujutsu</a:t>
            </a:r>
            <a:r>
              <a:rPr lang="it-IT" sz="800" dirty="0"/>
              <a:t> </a:t>
            </a:r>
            <a:r>
              <a:rPr lang="it-IT" sz="800" dirty="0" err="1"/>
              <a:t>Kaisen</a:t>
            </a:r>
            <a:r>
              <a:rPr lang="it-IT" sz="800" dirty="0"/>
              <a:t>&lt;/h1&gt;</a:t>
            </a:r>
          </a:p>
          <a:p>
            <a:r>
              <a:rPr lang="it-IT" sz="800" dirty="0"/>
              <a:t>          &lt;p&gt;</a:t>
            </a:r>
          </a:p>
          <a:p>
            <a:r>
              <a:rPr lang="it-IT" sz="800" dirty="0"/>
              <a:t>		     La storia segue lo studente liceale </a:t>
            </a:r>
            <a:r>
              <a:rPr lang="it-IT" sz="800" dirty="0" err="1"/>
              <a:t>Yuji</a:t>
            </a:r>
            <a:r>
              <a:rPr lang="it-IT" sz="800" dirty="0"/>
              <a:t> </a:t>
            </a:r>
            <a:r>
              <a:rPr lang="it-IT" sz="800" dirty="0" err="1"/>
              <a:t>Itadori</a:t>
            </a:r>
            <a:r>
              <a:rPr lang="it-IT" sz="800" dirty="0"/>
              <a:t> mentre si unisce ad un'organizzazione segreta di stregoni del </a:t>
            </a:r>
            <a:r>
              <a:rPr lang="it-IT" sz="800" dirty="0" err="1"/>
              <a:t>Jujutsu</a:t>
            </a:r>
            <a:r>
              <a:rPr lang="it-IT" sz="800" dirty="0"/>
              <a:t> per uccidere una potente maledizione demoniaca chiamata </a:t>
            </a:r>
            <a:r>
              <a:rPr lang="it-IT" sz="800" dirty="0" err="1"/>
              <a:t>Ryomen</a:t>
            </a:r>
            <a:r>
              <a:rPr lang="it-IT" sz="800" dirty="0"/>
              <a:t> </a:t>
            </a:r>
            <a:r>
              <a:rPr lang="it-IT" sz="800" dirty="0" err="1"/>
              <a:t>Sukuna</a:t>
            </a:r>
            <a:r>
              <a:rPr lang="it-IT" sz="800" dirty="0"/>
              <a:t>, di cui </a:t>
            </a:r>
            <a:r>
              <a:rPr lang="it-IT" sz="800" dirty="0" err="1"/>
              <a:t>Yuji</a:t>
            </a:r>
            <a:r>
              <a:rPr lang="it-IT" sz="800" dirty="0"/>
              <a:t> diventa l'ospite.</a:t>
            </a:r>
          </a:p>
          <a:p>
            <a:r>
              <a:rPr lang="it-IT" sz="800" dirty="0"/>
              <a:t>		      &lt;/p&gt;</a:t>
            </a:r>
          </a:p>
          <a:p>
            <a:r>
              <a:rPr lang="it-IT" sz="800" dirty="0"/>
              <a:t>        &lt;/div&gt;</a:t>
            </a:r>
          </a:p>
          <a:p>
            <a:r>
              <a:rPr lang="it-IT" sz="800" dirty="0"/>
              <a:t>    &lt;/</a:t>
            </a:r>
            <a:r>
              <a:rPr lang="it-IT" sz="800" dirty="0" err="1"/>
              <a:t>section</a:t>
            </a:r>
            <a:r>
              <a:rPr lang="it-IT" sz="800" dirty="0"/>
              <a:t>&gt;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4402666" y="236040"/>
            <a:ext cx="3208866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CSS</a:t>
            </a:r>
          </a:p>
          <a:p>
            <a:r>
              <a:rPr lang="it-IT" sz="800" dirty="0"/>
              <a:t>p {</a:t>
            </a:r>
          </a:p>
          <a:p>
            <a:r>
              <a:rPr lang="it-IT" sz="800" dirty="0"/>
              <a:t>  line-</a:t>
            </a:r>
            <a:r>
              <a:rPr lang="it-IT" sz="800" dirty="0" err="1"/>
              <a:t>height</a:t>
            </a:r>
            <a:r>
              <a:rPr lang="it-IT" sz="800" dirty="0"/>
              <a:t>: 25px;</a:t>
            </a:r>
          </a:p>
          <a:p>
            <a:r>
              <a:rPr lang="it-IT" sz="800" dirty="0"/>
              <a:t>  margin:10px 50px</a:t>
            </a:r>
          </a:p>
          <a:p>
            <a:r>
              <a:rPr lang="it-IT" sz="800" dirty="0"/>
              <a:t>}</a:t>
            </a:r>
          </a:p>
          <a:p>
            <a:endParaRPr lang="it-IT" sz="800" dirty="0"/>
          </a:p>
          <a:p>
            <a:r>
              <a:rPr lang="it-IT" sz="800" dirty="0" err="1"/>
              <a:t>section</a:t>
            </a:r>
            <a:r>
              <a:rPr lang="it-IT" sz="800" dirty="0"/>
              <a:t> {</a:t>
            </a:r>
          </a:p>
          <a:p>
            <a:r>
              <a:rPr lang="it-IT" sz="800" dirty="0"/>
              <a:t>  </a:t>
            </a:r>
            <a:r>
              <a:rPr lang="it-IT" sz="800" dirty="0" err="1"/>
              <a:t>margin</a:t>
            </a:r>
            <a:r>
              <a:rPr lang="it-IT" sz="800" dirty="0"/>
              <a:t>: 100px 125px;</a:t>
            </a:r>
          </a:p>
          <a:p>
            <a:r>
              <a:rPr lang="it-IT" sz="800" dirty="0"/>
              <a:t>  text-</a:t>
            </a:r>
            <a:r>
              <a:rPr lang="it-IT" sz="800" dirty="0" err="1"/>
              <a:t>align</a:t>
            </a:r>
            <a:r>
              <a:rPr lang="it-IT" sz="800" dirty="0"/>
              <a:t>: center;</a:t>
            </a:r>
          </a:p>
          <a:p>
            <a:r>
              <a:rPr lang="it-IT" sz="800" dirty="0"/>
              <a:t>  font-</a:t>
            </a:r>
            <a:r>
              <a:rPr lang="it-IT" sz="800" dirty="0" err="1"/>
              <a:t>size</a:t>
            </a:r>
            <a:r>
              <a:rPr lang="it-IT" sz="800" dirty="0"/>
              <a:t>: 20px;</a:t>
            </a:r>
          </a:p>
          <a:p>
            <a:r>
              <a:rPr lang="it-IT" sz="800" dirty="0"/>
              <a:t>}</a:t>
            </a:r>
          </a:p>
          <a:p>
            <a:endParaRPr lang="it-IT" sz="800" dirty="0"/>
          </a:p>
          <a:p>
            <a:r>
              <a:rPr lang="it-IT" sz="800" dirty="0"/>
              <a:t>@media (</a:t>
            </a:r>
            <a:r>
              <a:rPr lang="it-IT" sz="800" dirty="0" err="1"/>
              <a:t>max-width</a:t>
            </a:r>
            <a:r>
              <a:rPr lang="it-IT" sz="800" dirty="0"/>
              <a:t>: 750px) {</a:t>
            </a:r>
          </a:p>
          <a:p>
            <a:r>
              <a:rPr lang="it-IT" sz="800" dirty="0"/>
              <a:t>  </a:t>
            </a:r>
            <a:r>
              <a:rPr lang="it-IT" sz="800" dirty="0" err="1"/>
              <a:t>section</a:t>
            </a:r>
            <a:r>
              <a:rPr lang="it-IT" sz="800" dirty="0"/>
              <a:t>{</a:t>
            </a:r>
          </a:p>
          <a:p>
            <a:r>
              <a:rPr lang="it-IT" sz="800" dirty="0"/>
              <a:t>    margin:100px 20px;</a:t>
            </a:r>
          </a:p>
          <a:p>
            <a:r>
              <a:rPr lang="it-IT" sz="800" dirty="0"/>
              <a:t>  } </a:t>
            </a:r>
          </a:p>
          <a:p>
            <a:r>
              <a:rPr lang="it-IT" sz="800" dirty="0"/>
              <a:t>}</a:t>
            </a:r>
          </a:p>
          <a:p>
            <a:endParaRPr lang="it-IT" sz="800" dirty="0"/>
          </a:p>
          <a:p>
            <a:r>
              <a:rPr lang="it-IT" sz="800" dirty="0"/>
              <a:t>#</a:t>
            </a:r>
            <a:r>
              <a:rPr lang="it-IT" sz="800" dirty="0" err="1"/>
              <a:t>main</a:t>
            </a:r>
            <a:r>
              <a:rPr lang="it-IT" sz="800" dirty="0"/>
              <a:t>{</a:t>
            </a:r>
          </a:p>
          <a:p>
            <a:r>
              <a:rPr lang="it-IT" sz="800" dirty="0"/>
              <a:t>  margin-bottom:100px;</a:t>
            </a:r>
          </a:p>
          <a:p>
            <a:r>
              <a:rPr lang="it-IT" sz="800" dirty="0"/>
              <a:t>  font-</a:t>
            </a:r>
            <a:r>
              <a:rPr lang="it-IT" sz="800" dirty="0" err="1"/>
              <a:t>size</a:t>
            </a:r>
            <a:r>
              <a:rPr lang="it-IT" sz="800" dirty="0"/>
              <a:t>: 1.5em;</a:t>
            </a:r>
          </a:p>
          <a:p>
            <a:r>
              <a:rPr lang="it-IT" sz="800" dirty="0"/>
              <a:t>}</a:t>
            </a:r>
          </a:p>
          <a:p>
            <a:endParaRPr lang="it-IT" sz="800" dirty="0"/>
          </a:p>
          <a:p>
            <a:r>
              <a:rPr lang="it-IT" sz="800" dirty="0"/>
              <a:t>#</a:t>
            </a:r>
            <a:r>
              <a:rPr lang="it-IT" sz="800" dirty="0" err="1"/>
              <a:t>details</a:t>
            </a:r>
            <a:r>
              <a:rPr lang="it-IT" sz="800" dirty="0"/>
              <a:t> {</a:t>
            </a:r>
          </a:p>
          <a:p>
            <a:r>
              <a:rPr lang="it-IT" sz="800" dirty="0"/>
              <a:t>  display: </a:t>
            </a:r>
            <a:r>
              <a:rPr lang="it-IT" sz="800" dirty="0" err="1"/>
              <a:t>flex</a:t>
            </a:r>
            <a:r>
              <a:rPr lang="it-IT" sz="800" dirty="0"/>
              <a:t>;</a:t>
            </a:r>
          </a:p>
          <a:p>
            <a:r>
              <a:rPr lang="it-IT" sz="800" dirty="0"/>
              <a:t>  </a:t>
            </a:r>
            <a:r>
              <a:rPr lang="it-IT" sz="800" dirty="0" err="1"/>
              <a:t>justify-content</a:t>
            </a:r>
            <a:r>
              <a:rPr lang="it-IT" sz="800" dirty="0"/>
              <a:t>: </a:t>
            </a:r>
            <a:r>
              <a:rPr lang="it-IT" sz="800" dirty="0" err="1"/>
              <a:t>space-between</a:t>
            </a:r>
            <a:r>
              <a:rPr lang="it-IT" sz="800" dirty="0"/>
              <a:t>;</a:t>
            </a:r>
          </a:p>
          <a:p>
            <a:r>
              <a:rPr lang="it-IT" sz="800" dirty="0"/>
              <a:t>}</a:t>
            </a:r>
          </a:p>
          <a:p>
            <a:endParaRPr lang="it-IT" sz="800" dirty="0"/>
          </a:p>
          <a:p>
            <a:r>
              <a:rPr lang="it-IT" sz="800" dirty="0"/>
              <a:t>@media (</a:t>
            </a:r>
            <a:r>
              <a:rPr lang="it-IT" sz="800" dirty="0" err="1"/>
              <a:t>max-width</a:t>
            </a:r>
            <a:r>
              <a:rPr lang="it-IT" sz="800" dirty="0"/>
              <a:t>: 750px) {</a:t>
            </a:r>
          </a:p>
          <a:p>
            <a:r>
              <a:rPr lang="it-IT" sz="800" dirty="0"/>
              <a:t>  #</a:t>
            </a:r>
            <a:r>
              <a:rPr lang="it-IT" sz="800" dirty="0" err="1"/>
              <a:t>details</a:t>
            </a:r>
            <a:r>
              <a:rPr lang="it-IT" sz="800" dirty="0"/>
              <a:t> {</a:t>
            </a:r>
          </a:p>
          <a:p>
            <a:r>
              <a:rPr lang="it-IT" sz="800" dirty="0"/>
              <a:t>    </a:t>
            </a:r>
            <a:r>
              <a:rPr lang="it-IT" sz="800" dirty="0" err="1"/>
              <a:t>flex-direction</a:t>
            </a:r>
            <a:r>
              <a:rPr lang="it-IT" sz="800" dirty="0"/>
              <a:t>: </a:t>
            </a:r>
            <a:r>
              <a:rPr lang="it-IT" sz="800" dirty="0" err="1"/>
              <a:t>column</a:t>
            </a:r>
            <a:r>
              <a:rPr lang="it-IT" sz="800" dirty="0"/>
              <a:t>;</a:t>
            </a:r>
          </a:p>
          <a:p>
            <a:r>
              <a:rPr lang="it-IT" sz="800" dirty="0"/>
              <a:t>  }</a:t>
            </a:r>
          </a:p>
          <a:p>
            <a:r>
              <a:rPr lang="it-IT" sz="800" dirty="0"/>
              <a:t>}</a:t>
            </a:r>
          </a:p>
          <a:p>
            <a:endParaRPr lang="it-IT" sz="800" dirty="0"/>
          </a:p>
          <a:p>
            <a:r>
              <a:rPr lang="it-IT" sz="800" dirty="0"/>
              <a:t>#</a:t>
            </a:r>
            <a:r>
              <a:rPr lang="it-IT" sz="800" dirty="0" err="1"/>
              <a:t>details</a:t>
            </a:r>
            <a:r>
              <a:rPr lang="it-IT" sz="800" dirty="0"/>
              <a:t> div {</a:t>
            </a:r>
          </a:p>
          <a:p>
            <a:r>
              <a:rPr lang="it-IT" sz="800" dirty="0"/>
              <a:t>  </a:t>
            </a:r>
            <a:r>
              <a:rPr lang="it-IT" sz="800" dirty="0" err="1"/>
              <a:t>flex-grow</a:t>
            </a:r>
            <a:r>
              <a:rPr lang="it-IT" sz="800" dirty="0"/>
              <a:t>: 1;</a:t>
            </a:r>
          </a:p>
          <a:p>
            <a:r>
              <a:rPr lang="it-IT" sz="800" dirty="0"/>
              <a:t>  </a:t>
            </a:r>
            <a:r>
              <a:rPr lang="it-IT" sz="800" dirty="0" err="1"/>
              <a:t>padding</a:t>
            </a:r>
            <a:r>
              <a:rPr lang="it-IT" sz="800" dirty="0"/>
              <a:t>: 20px;</a:t>
            </a:r>
          </a:p>
          <a:p>
            <a:r>
              <a:rPr lang="it-IT" sz="800" dirty="0"/>
              <a:t>}</a:t>
            </a:r>
          </a:p>
          <a:p>
            <a:endParaRPr lang="it-IT" sz="800" dirty="0"/>
          </a:p>
          <a:p>
            <a:r>
              <a:rPr lang="it-IT" sz="800" dirty="0"/>
              <a:t>#</a:t>
            </a:r>
            <a:r>
              <a:rPr lang="it-IT" sz="800" dirty="0" err="1"/>
              <a:t>details</a:t>
            </a:r>
            <a:r>
              <a:rPr lang="it-IT" sz="800" dirty="0"/>
              <a:t> h1 {</a:t>
            </a:r>
          </a:p>
          <a:p>
            <a:r>
              <a:rPr lang="it-IT" sz="800" dirty="0"/>
              <a:t>  color: </a:t>
            </a:r>
            <a:r>
              <a:rPr lang="it-IT" sz="800" dirty="0" err="1"/>
              <a:t>red</a:t>
            </a:r>
            <a:r>
              <a:rPr lang="it-IT" sz="800" dirty="0"/>
              <a:t>;</a:t>
            </a:r>
          </a:p>
          <a:p>
            <a:r>
              <a:rPr lang="it-IT" sz="800" dirty="0"/>
              <a:t>  </a:t>
            </a:r>
            <a:r>
              <a:rPr lang="it-IT" sz="800" dirty="0" err="1"/>
              <a:t>letter-spacing</a:t>
            </a:r>
            <a:r>
              <a:rPr lang="it-IT" sz="800" dirty="0"/>
              <a:t>: 1px;</a:t>
            </a:r>
          </a:p>
          <a:p>
            <a:r>
              <a:rPr lang="it-IT" sz="800" dirty="0"/>
              <a:t>}</a:t>
            </a:r>
          </a:p>
          <a:p>
            <a:endParaRPr lang="it-IT" sz="800" dirty="0"/>
          </a:p>
          <a:p>
            <a:r>
              <a:rPr lang="it-IT" sz="800" dirty="0" err="1"/>
              <a:t>img</a:t>
            </a:r>
            <a:r>
              <a:rPr lang="it-IT" sz="800" dirty="0"/>
              <a:t>{</a:t>
            </a:r>
          </a:p>
          <a:p>
            <a:r>
              <a:rPr lang="it-IT" sz="800" dirty="0"/>
              <a:t>  height:700px;</a:t>
            </a:r>
          </a:p>
          <a:p>
            <a:r>
              <a:rPr lang="it-IT" sz="800" dirty="0"/>
              <a:t>  width:450px;</a:t>
            </a:r>
          </a:p>
          <a:p>
            <a:r>
              <a:rPr lang="it-IT" sz="800" dirty="0"/>
              <a:t>}</a:t>
            </a:r>
          </a:p>
          <a:p>
            <a:endParaRPr lang="it-IT" sz="800" dirty="0"/>
          </a:p>
          <a:p>
            <a:r>
              <a:rPr lang="it-IT" sz="800" dirty="0"/>
              <a:t>h1 {</a:t>
            </a:r>
          </a:p>
          <a:p>
            <a:r>
              <a:rPr lang="it-IT" sz="800" dirty="0"/>
              <a:t>  </a:t>
            </a:r>
            <a:r>
              <a:rPr lang="it-IT" sz="800" dirty="0" err="1"/>
              <a:t>cursor</a:t>
            </a:r>
            <a:r>
              <a:rPr lang="it-IT" sz="800" dirty="0"/>
              <a:t>: </a:t>
            </a:r>
            <a:r>
              <a:rPr lang="it-IT" sz="800" dirty="0" err="1"/>
              <a:t>pointer</a:t>
            </a:r>
            <a:r>
              <a:rPr lang="it-IT" sz="800" dirty="0"/>
              <a:t>;</a:t>
            </a:r>
          </a:p>
          <a:p>
            <a:r>
              <a:rPr lang="it-IT" sz="800" dirty="0"/>
              <a:t>}</a:t>
            </a:r>
          </a:p>
          <a:p>
            <a:endParaRPr lang="it-IT" sz="800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099" y="135467"/>
            <a:ext cx="5991919" cy="4200618"/>
          </a:xfrm>
          <a:prstGeom prst="rect">
            <a:avLst/>
          </a:prstGeom>
        </p:spPr>
      </p:pic>
      <p:cxnSp>
        <p:nvCxnSpPr>
          <p:cNvPr id="7" name="Connettore 1 6"/>
          <p:cNvCxnSpPr/>
          <p:nvPr/>
        </p:nvCxnSpPr>
        <p:spPr>
          <a:xfrm>
            <a:off x="6781800" y="3435350"/>
            <a:ext cx="0" cy="1016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Connettore 1 8"/>
          <p:cNvCxnSpPr/>
          <p:nvPr/>
        </p:nvCxnSpPr>
        <p:spPr>
          <a:xfrm>
            <a:off x="8013700" y="3695700"/>
            <a:ext cx="3175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sellaDiTesto 9"/>
          <p:cNvSpPr txBox="1"/>
          <p:nvPr/>
        </p:nvSpPr>
        <p:spPr>
          <a:xfrm>
            <a:off x="6352554" y="3312239"/>
            <a:ext cx="4877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smtClean="0">
                <a:solidFill>
                  <a:schemeClr val="bg1"/>
                </a:solidFill>
              </a:rPr>
              <a:t>10px</a:t>
            </a:r>
            <a:endParaRPr lang="it-IT" sz="1000" dirty="0">
              <a:solidFill>
                <a:schemeClr val="bg1"/>
              </a:solidFill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7950200" y="3695700"/>
            <a:ext cx="4445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smtClean="0">
                <a:solidFill>
                  <a:schemeClr val="bg1"/>
                </a:solidFill>
              </a:rPr>
              <a:t>50px</a:t>
            </a:r>
            <a:endParaRPr lang="it-IT" sz="1000" dirty="0">
              <a:solidFill>
                <a:schemeClr val="bg1"/>
              </a:solidFill>
            </a:endParaRPr>
          </a:p>
        </p:txBody>
      </p:sp>
      <p:cxnSp>
        <p:nvCxnSpPr>
          <p:cNvPr id="13" name="Connettore 1 12"/>
          <p:cNvCxnSpPr/>
          <p:nvPr/>
        </p:nvCxnSpPr>
        <p:spPr>
          <a:xfrm flipH="1">
            <a:off x="6007099" y="3684191"/>
            <a:ext cx="58930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CasellaDiTesto 13"/>
          <p:cNvSpPr txBox="1"/>
          <p:nvPr/>
        </p:nvSpPr>
        <p:spPr>
          <a:xfrm>
            <a:off x="6051549" y="3697796"/>
            <a:ext cx="5004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smtClean="0">
                <a:solidFill>
                  <a:schemeClr val="bg1"/>
                </a:solidFill>
              </a:rPr>
              <a:t>125px</a:t>
            </a:r>
            <a:endParaRPr lang="it-IT" sz="1000" dirty="0">
              <a:solidFill>
                <a:schemeClr val="bg1"/>
              </a:solidFill>
            </a:endParaRPr>
          </a:p>
        </p:txBody>
      </p:sp>
      <p:cxnSp>
        <p:nvCxnSpPr>
          <p:cNvPr id="16" name="Connettore 1 15"/>
          <p:cNvCxnSpPr/>
          <p:nvPr/>
        </p:nvCxnSpPr>
        <p:spPr>
          <a:xfrm>
            <a:off x="7113680" y="3941921"/>
            <a:ext cx="0" cy="3941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CasellaDiTesto 16"/>
          <p:cNvSpPr txBox="1"/>
          <p:nvPr/>
        </p:nvSpPr>
        <p:spPr>
          <a:xfrm>
            <a:off x="7116604" y="4015892"/>
            <a:ext cx="558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smtClean="0">
                <a:solidFill>
                  <a:schemeClr val="bg1"/>
                </a:solidFill>
              </a:rPr>
              <a:t>100px</a:t>
            </a:r>
            <a:endParaRPr lang="it-IT" sz="1000" dirty="0">
              <a:solidFill>
                <a:schemeClr val="bg1"/>
              </a:solidFill>
            </a:endParaRPr>
          </a:p>
        </p:txBody>
      </p:sp>
      <p:cxnSp>
        <p:nvCxnSpPr>
          <p:cNvPr id="19" name="Connettore 1 18"/>
          <p:cNvCxnSpPr/>
          <p:nvPr/>
        </p:nvCxnSpPr>
        <p:spPr>
          <a:xfrm>
            <a:off x="11540065" y="895350"/>
            <a:ext cx="0" cy="22098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Connettore 1 20"/>
          <p:cNvCxnSpPr/>
          <p:nvPr/>
        </p:nvCxnSpPr>
        <p:spPr>
          <a:xfrm flipH="1" flipV="1">
            <a:off x="10077450" y="793750"/>
            <a:ext cx="1397000" cy="127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CasellaDiTesto 21"/>
          <p:cNvSpPr txBox="1"/>
          <p:nvPr/>
        </p:nvSpPr>
        <p:spPr>
          <a:xfrm>
            <a:off x="11489265" y="1441450"/>
            <a:ext cx="5097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smtClean="0">
                <a:solidFill>
                  <a:schemeClr val="bg1"/>
                </a:solidFill>
              </a:rPr>
              <a:t>700px</a:t>
            </a:r>
            <a:endParaRPr lang="it-IT" sz="1000" dirty="0">
              <a:solidFill>
                <a:schemeClr val="bg1"/>
              </a:solidFill>
            </a:endParaRPr>
          </a:p>
        </p:txBody>
      </p:sp>
      <p:sp>
        <p:nvSpPr>
          <p:cNvPr id="23" name="CasellaDiTesto 22"/>
          <p:cNvSpPr txBox="1"/>
          <p:nvPr/>
        </p:nvSpPr>
        <p:spPr>
          <a:xfrm>
            <a:off x="10566400" y="560229"/>
            <a:ext cx="5207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smtClean="0">
                <a:solidFill>
                  <a:schemeClr val="bg1"/>
                </a:solidFill>
              </a:rPr>
              <a:t>450px</a:t>
            </a:r>
            <a:endParaRPr lang="it-IT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55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584200" y="389467"/>
            <a:ext cx="48344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smtClean="0"/>
              <a:t>FOOTER</a:t>
            </a:r>
            <a:endParaRPr lang="it-IT" sz="4400" dirty="0"/>
          </a:p>
        </p:txBody>
      </p:sp>
      <p:sp>
        <p:nvSpPr>
          <p:cNvPr id="3" name="CasellaDiTesto 2"/>
          <p:cNvSpPr txBox="1"/>
          <p:nvPr/>
        </p:nvSpPr>
        <p:spPr>
          <a:xfrm>
            <a:off x="584200" y="1270000"/>
            <a:ext cx="3877733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HTML</a:t>
            </a:r>
          </a:p>
          <a:p>
            <a:r>
              <a:rPr lang="it-IT" sz="1100" dirty="0"/>
              <a:t> &lt;</a:t>
            </a:r>
            <a:r>
              <a:rPr lang="it-IT" sz="1100" dirty="0" err="1"/>
              <a:t>footer</a:t>
            </a:r>
            <a:r>
              <a:rPr lang="it-IT" sz="1100" dirty="0"/>
              <a:t>&gt;</a:t>
            </a:r>
          </a:p>
          <a:p>
            <a:r>
              <a:rPr lang="it-IT" sz="1100" dirty="0"/>
              <a:t>      &lt;p&gt;Pierluigi </a:t>
            </a:r>
            <a:r>
              <a:rPr lang="it-IT" sz="1100" dirty="0" err="1"/>
              <a:t>Sciuto</a:t>
            </a:r>
            <a:r>
              <a:rPr lang="it-IT" sz="1100" dirty="0"/>
              <a:t> 1000003955&lt;/p&gt;</a:t>
            </a:r>
          </a:p>
          <a:p>
            <a:r>
              <a:rPr lang="it-IT" sz="1100" dirty="0"/>
              <a:t>    &lt;/</a:t>
            </a:r>
            <a:r>
              <a:rPr lang="it-IT" sz="1100" dirty="0" err="1"/>
              <a:t>footer</a:t>
            </a:r>
            <a:r>
              <a:rPr lang="it-IT" sz="1100" dirty="0"/>
              <a:t>&gt;</a:t>
            </a:r>
          </a:p>
        </p:txBody>
      </p:sp>
      <p:sp>
        <p:nvSpPr>
          <p:cNvPr id="4" name="CasellaDiTesto 3"/>
          <p:cNvSpPr txBox="1"/>
          <p:nvPr/>
        </p:nvSpPr>
        <p:spPr>
          <a:xfrm>
            <a:off x="584200" y="2379133"/>
            <a:ext cx="3759200" cy="2231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CSS</a:t>
            </a:r>
          </a:p>
          <a:p>
            <a:r>
              <a:rPr lang="it-IT" sz="1100" dirty="0" err="1"/>
              <a:t>footer</a:t>
            </a:r>
            <a:r>
              <a:rPr lang="it-IT" sz="1100" dirty="0"/>
              <a:t> {</a:t>
            </a:r>
          </a:p>
          <a:p>
            <a:r>
              <a:rPr lang="it-IT" sz="1100" dirty="0"/>
              <a:t>  background-color: </a:t>
            </a:r>
            <a:r>
              <a:rPr lang="it-IT" sz="1100" dirty="0" err="1"/>
              <a:t>rgb</a:t>
            </a:r>
            <a:r>
              <a:rPr lang="it-IT" sz="1100" dirty="0"/>
              <a:t>(31, 31, 31);</a:t>
            </a:r>
          </a:p>
          <a:p>
            <a:r>
              <a:rPr lang="it-IT" sz="1100" dirty="0"/>
              <a:t>  color: </a:t>
            </a:r>
            <a:r>
              <a:rPr lang="it-IT" sz="1100" dirty="0" err="1"/>
              <a:t>rgba</a:t>
            </a:r>
            <a:r>
              <a:rPr lang="it-IT" sz="1100" dirty="0"/>
              <a:t>(255, 255, 255, .8);</a:t>
            </a:r>
          </a:p>
          <a:p>
            <a:r>
              <a:rPr lang="it-IT" sz="1100" dirty="0"/>
              <a:t>  </a:t>
            </a:r>
            <a:r>
              <a:rPr lang="it-IT" sz="1100" dirty="0" err="1"/>
              <a:t>padding</a:t>
            </a:r>
            <a:r>
              <a:rPr lang="it-IT" sz="1100" dirty="0"/>
              <a:t>: 75px;</a:t>
            </a:r>
          </a:p>
          <a:p>
            <a:r>
              <a:rPr lang="it-IT" sz="1100" dirty="0"/>
              <a:t>  text-</a:t>
            </a:r>
            <a:r>
              <a:rPr lang="it-IT" sz="1100" dirty="0" err="1"/>
              <a:t>align</a:t>
            </a:r>
            <a:r>
              <a:rPr lang="it-IT" sz="1100" dirty="0"/>
              <a:t>: center;</a:t>
            </a:r>
          </a:p>
          <a:p>
            <a:r>
              <a:rPr lang="it-IT" sz="1100" dirty="0"/>
              <a:t>}</a:t>
            </a:r>
          </a:p>
          <a:p>
            <a:endParaRPr lang="it-IT" sz="1100" dirty="0"/>
          </a:p>
          <a:p>
            <a:r>
              <a:rPr lang="it-IT" sz="1100" dirty="0" err="1"/>
              <a:t>footer</a:t>
            </a:r>
            <a:r>
              <a:rPr lang="it-IT" sz="1100" dirty="0"/>
              <a:t> p {</a:t>
            </a:r>
          </a:p>
          <a:p>
            <a:r>
              <a:rPr lang="it-IT" sz="1100" dirty="0"/>
              <a:t>  color: </a:t>
            </a:r>
            <a:r>
              <a:rPr lang="it-IT" sz="1100" dirty="0" err="1"/>
              <a:t>white</a:t>
            </a:r>
            <a:r>
              <a:rPr lang="it-IT" sz="1100" dirty="0"/>
              <a:t>;</a:t>
            </a:r>
          </a:p>
          <a:p>
            <a:r>
              <a:rPr lang="it-IT" sz="1100" dirty="0"/>
              <a:t>  font-size:30px</a:t>
            </a:r>
          </a:p>
          <a:p>
            <a:r>
              <a:rPr lang="it-IT" sz="1100" dirty="0"/>
              <a:t>}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2770481"/>
            <a:ext cx="8001000" cy="834952"/>
          </a:xfrm>
          <a:prstGeom prst="rect">
            <a:avLst/>
          </a:prstGeom>
        </p:spPr>
      </p:pic>
      <p:cxnSp>
        <p:nvCxnSpPr>
          <p:cNvPr id="9" name="Connettore 1 8"/>
          <p:cNvCxnSpPr/>
          <p:nvPr/>
        </p:nvCxnSpPr>
        <p:spPr>
          <a:xfrm flipV="1">
            <a:off x="7201989" y="2770481"/>
            <a:ext cx="0" cy="3558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/>
          <p:cNvSpPr txBox="1"/>
          <p:nvPr/>
        </p:nvSpPr>
        <p:spPr>
          <a:xfrm>
            <a:off x="6749142" y="2825318"/>
            <a:ext cx="5399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dirty="0" smtClean="0"/>
              <a:t>75px</a:t>
            </a:r>
            <a:endParaRPr lang="it-IT" sz="1000" dirty="0"/>
          </a:p>
        </p:txBody>
      </p:sp>
    </p:spTree>
    <p:extLst>
      <p:ext uri="{BB962C8B-B14F-4D97-AF65-F5344CB8AC3E}">
        <p14:creationId xmlns:p14="http://schemas.microsoft.com/office/powerpoint/2010/main" val="4281625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ofondità">
  <a:themeElements>
    <a:clrScheme name="Profondità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ondità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ondità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TM04033923[[fn=Profondità]]</Template>
  <TotalTime>265</TotalTime>
  <Words>957</Words>
  <Application>Microsoft Office PowerPoint</Application>
  <PresentationFormat>Widescreen</PresentationFormat>
  <Paragraphs>275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Calibri</vt:lpstr>
      <vt:lpstr>Corbel</vt:lpstr>
      <vt:lpstr>Profondità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Gaetano</dc:creator>
  <cp:lastModifiedBy>Gaetano</cp:lastModifiedBy>
  <cp:revision>14</cp:revision>
  <dcterms:created xsi:type="dcterms:W3CDTF">2022-03-31T18:41:23Z</dcterms:created>
  <dcterms:modified xsi:type="dcterms:W3CDTF">2022-04-01T15:15:10Z</dcterms:modified>
</cp:coreProperties>
</file>

<file path=docProps/thumbnail.jpeg>
</file>